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9" r:id="rId7"/>
    <p:sldId id="259" r:id="rId8"/>
    <p:sldId id="262" r:id="rId9"/>
    <p:sldId id="274" r:id="rId10"/>
    <p:sldId id="292" r:id="rId11"/>
    <p:sldId id="267" r:id="rId12"/>
    <p:sldId id="271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CB07A-B04F-FA28-C0C3-C354A2A8F64C}" v="18" dt="2025-06-06T19:12:18.161"/>
    <p1510:client id="{34D38A80-F963-0736-8399-005B33D06E0A}" v="376" dt="2025-06-06T18:09:18.056"/>
    <p1510:client id="{3D6C663B-D161-E0D2-9CB7-BD0ED0F208CD}" v="35" dt="2025-06-06T18:15:3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1"/>
    <p:restoredTop sz="94691"/>
  </p:normalViewPr>
  <p:slideViewPr>
    <p:cSldViewPr snapToGrid="0">
      <p:cViewPr>
        <p:scale>
          <a:sx n="124" d="100"/>
          <a:sy n="124" d="100"/>
        </p:scale>
        <p:origin x="-2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nott, Liam Ricker" userId="S::lsennott@mgh.harvard.edu::699396ff-0d25-475a-820f-e24be4ae6d03" providerId="AD" clId="Web-{34D38A80-F963-0736-8399-005B33D06E0A}"/>
    <pc:docChg chg="modSld">
      <pc:chgData name="Sennott, Liam Ricker" userId="S::lsennott@mgh.harvard.edu::699396ff-0d25-475a-820f-e24be4ae6d03" providerId="AD" clId="Web-{34D38A80-F963-0736-8399-005B33D06E0A}" dt="2025-06-06T18:09:18.056" v="243"/>
      <pc:docMkLst>
        <pc:docMk/>
      </pc:docMkLst>
      <pc:sldChg chg="addSp modSp addAnim delAnim modAnim">
        <pc:chgData name="Sennott, Liam Ricker" userId="S::lsennott@mgh.harvard.edu::699396ff-0d25-475a-820f-e24be4ae6d03" providerId="AD" clId="Web-{34D38A80-F963-0736-8399-005B33D06E0A}" dt="2025-06-06T18:09:18.056" v="243"/>
        <pc:sldMkLst>
          <pc:docMk/>
          <pc:sldMk cId="1042842241" sldId="258"/>
        </pc:sldMkLst>
        <pc:spChg chg="add mod">
          <ac:chgData name="Sennott, Liam Ricker" userId="S::lsennott@mgh.harvard.edu::699396ff-0d25-475a-820f-e24be4ae6d03" providerId="AD" clId="Web-{34D38A80-F963-0736-8399-005B33D06E0A}" dt="2025-06-06T18:00:15.883" v="205"/>
          <ac:spMkLst>
            <pc:docMk/>
            <pc:sldMk cId="1042842241" sldId="258"/>
            <ac:spMk id="4" creationId="{926FBC7D-3452-E0DD-C839-43DE8DCBE6D6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2.742" v="152" actId="1076"/>
          <ac:spMkLst>
            <pc:docMk/>
            <pc:sldMk cId="1042842241" sldId="258"/>
            <ac:spMk id="9" creationId="{6D57B9E2-B5FC-EAA1-0C4B-98B8F15D0A54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5.211" v="153" actId="1076"/>
          <ac:spMkLst>
            <pc:docMk/>
            <pc:sldMk cId="1042842241" sldId="258"/>
            <ac:spMk id="10" creationId="{A775BC19-A235-E49F-7E40-066ECDDA01E3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1.164" v="150" actId="1076"/>
          <ac:spMkLst>
            <pc:docMk/>
            <pc:sldMk cId="1042842241" sldId="258"/>
            <ac:spMk id="11" creationId="{03010B6C-A2A1-4BDB-BE11-6138468310DB}"/>
          </ac:spMkLst>
        </pc:spChg>
        <pc:picChg chg="mod">
          <ac:chgData name="Sennott, Liam Ricker" userId="S::lsennott@mgh.harvard.edu::699396ff-0d25-475a-820f-e24be4ae6d03" providerId="AD" clId="Web-{34D38A80-F963-0736-8399-005B33D06E0A}" dt="2025-06-06T17:55:41.726" v="151" actId="1076"/>
          <ac:picMkLst>
            <pc:docMk/>
            <pc:sldMk cId="1042842241" sldId="258"/>
            <ac:picMk id="3" creationId="{C4BAB670-5180-AA41-AB33-74176AF113FF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55:39.054" v="145" actId="1076"/>
          <ac:picMkLst>
            <pc:docMk/>
            <pc:sldMk cId="1042842241" sldId="258"/>
            <ac:picMk id="1028" creationId="{EE3D1399-3935-0403-ACC4-CD48CFEEC02F}"/>
          </ac:picMkLst>
        </pc:picChg>
      </pc:sldChg>
      <pc:sldChg chg="addAnim delAnim modAnim">
        <pc:chgData name="Sennott, Liam Ricker" userId="S::lsennott@mgh.harvard.edu::699396ff-0d25-475a-820f-e24be4ae6d03" providerId="AD" clId="Web-{34D38A80-F963-0736-8399-005B33D06E0A}" dt="2025-06-06T18:05:24.024" v="221"/>
        <pc:sldMkLst>
          <pc:docMk/>
          <pc:sldMk cId="699808451" sldId="259"/>
        </pc:sldMkLst>
      </pc:sldChg>
      <pc:sldChg chg="modSp addAnim delAnim">
        <pc:chgData name="Sennott, Liam Ricker" userId="S::lsennott@mgh.harvard.edu::699396ff-0d25-475a-820f-e24be4ae6d03" providerId="AD" clId="Web-{34D38A80-F963-0736-8399-005B33D06E0A}" dt="2025-06-06T18:04:08.618" v="218"/>
        <pc:sldMkLst>
          <pc:docMk/>
          <pc:sldMk cId="1176057266" sldId="269"/>
        </pc:sldMkLst>
        <pc:spChg chg="mod">
          <ac:chgData name="Sennott, Liam Ricker" userId="S::lsennott@mgh.harvard.edu::699396ff-0d25-475a-820f-e24be4ae6d03" providerId="AD" clId="Web-{34D38A80-F963-0736-8399-005B33D06E0A}" dt="2025-06-06T17:03:36.209" v="26" actId="14100"/>
          <ac:spMkLst>
            <pc:docMk/>
            <pc:sldMk cId="1176057266" sldId="269"/>
            <ac:spMk id="4" creationId="{6011D783-95B8-7446-8A74-D0234A0CBD98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2:52.880" v="7" actId="1076"/>
          <ac:spMkLst>
            <pc:docMk/>
            <pc:sldMk cId="1176057266" sldId="269"/>
            <ac:spMk id="7" creationId="{FA562730-7FE0-8F4A-86C2-44327203878D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3:34.303" v="25" actId="1076"/>
          <ac:spMkLst>
            <pc:docMk/>
            <pc:sldMk cId="1176057266" sldId="269"/>
            <ac:spMk id="8" creationId="{FF01A73E-3FD3-3949-AC15-D8B36C095551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2:58.380" v="9" actId="1076"/>
          <ac:spMkLst>
            <pc:docMk/>
            <pc:sldMk cId="1176057266" sldId="269"/>
            <ac:spMk id="13" creationId="{0AC33CA0-11CC-D341-9E51-3A69D43AA319}"/>
          </ac:spMkLst>
        </pc:spChg>
        <pc:picChg chg="mod">
          <ac:chgData name="Sennott, Liam Ricker" userId="S::lsennott@mgh.harvard.edu::699396ff-0d25-475a-820f-e24be4ae6d03" providerId="AD" clId="Web-{34D38A80-F963-0736-8399-005B33D06E0A}" dt="2025-06-06T17:03:28.662" v="22" actId="1076"/>
          <ac:picMkLst>
            <pc:docMk/>
            <pc:sldMk cId="1176057266" sldId="269"/>
            <ac:picMk id="10" creationId="{A3BE32BA-B7C2-41BF-D1FA-C5C25DB2C64B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3:32.428" v="24" actId="1076"/>
          <ac:picMkLst>
            <pc:docMk/>
            <pc:sldMk cId="1176057266" sldId="269"/>
            <ac:picMk id="12" creationId="{F88DA79D-A7D0-7CF7-A34C-B06453589BAD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2:51.365" v="6" actId="1076"/>
          <ac:picMkLst>
            <pc:docMk/>
            <pc:sldMk cId="1176057266" sldId="269"/>
            <ac:picMk id="15" creationId="{0F3A2272-C5F5-4341-6FB7-DF7279FDA7B0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2:55.255" v="8" actId="1076"/>
          <ac:picMkLst>
            <pc:docMk/>
            <pc:sldMk cId="1176057266" sldId="269"/>
            <ac:picMk id="17" creationId="{40CC116D-06AE-6B01-6132-B456C8D71DE7}"/>
          </ac:picMkLst>
        </pc:picChg>
      </pc:sldChg>
      <pc:sldChg chg="addSp modSp addAnim">
        <pc:chgData name="Sennott, Liam Ricker" userId="S::lsennott@mgh.harvard.edu::699396ff-0d25-475a-820f-e24be4ae6d03" providerId="AD" clId="Web-{34D38A80-F963-0736-8399-005B33D06E0A}" dt="2025-06-06T17:54:04.929" v="135" actId="1076"/>
        <pc:sldMkLst>
          <pc:docMk/>
          <pc:sldMk cId="3493189520" sldId="271"/>
        </pc:sldMkLst>
        <pc:spChg chg="add mod">
          <ac:chgData name="Sennott, Liam Ricker" userId="S::lsennott@mgh.harvard.edu::699396ff-0d25-475a-820f-e24be4ae6d03" providerId="AD" clId="Web-{34D38A80-F963-0736-8399-005B33D06E0A}" dt="2025-06-06T17:53:43.226" v="101" actId="20577"/>
          <ac:spMkLst>
            <pc:docMk/>
            <pc:sldMk cId="3493189520" sldId="271"/>
            <ac:spMk id="4" creationId="{4A00FA83-6D54-F735-FEE3-A1F5F50849D9}"/>
          </ac:spMkLst>
        </pc:spChg>
        <pc:spChg chg="add mod">
          <ac:chgData name="Sennott, Liam Ricker" userId="S::lsennott@mgh.harvard.edu::699396ff-0d25-475a-820f-e24be4ae6d03" providerId="AD" clId="Web-{34D38A80-F963-0736-8399-005B33D06E0A}" dt="2025-06-06T17:54:04.929" v="135" actId="1076"/>
          <ac:spMkLst>
            <pc:docMk/>
            <pc:sldMk cId="3493189520" sldId="271"/>
            <ac:spMk id="5" creationId="{54E1BFE1-3618-E9B7-9997-ADAC0FDA7E6D}"/>
          </ac:spMkLst>
        </pc:spChg>
      </pc:sldChg>
    </pc:docChg>
  </pc:docChgLst>
  <pc:docChgLst>
    <pc:chgData name="Sennott, Liam Ricker" userId="S::lsennott@mgh.harvard.edu::699396ff-0d25-475a-820f-e24be4ae6d03" providerId="AD" clId="Web-{3D6C663B-D161-E0D2-9CB7-BD0ED0F208CD}"/>
    <pc:docChg chg="modSld">
      <pc:chgData name="Sennott, Liam Ricker" userId="S::lsennott@mgh.harvard.edu::699396ff-0d25-475a-820f-e24be4ae6d03" providerId="AD" clId="Web-{3D6C663B-D161-E0D2-9CB7-BD0ED0F208CD}" dt="2025-06-06T18:15:30.891" v="34"/>
      <pc:docMkLst>
        <pc:docMk/>
      </pc:docMkLst>
      <pc:sldChg chg="addAnim delAnim modAnim">
        <pc:chgData name="Sennott, Liam Ricker" userId="S::lsennott@mgh.harvard.edu::699396ff-0d25-475a-820f-e24be4ae6d03" providerId="AD" clId="Web-{3D6C663B-D161-E0D2-9CB7-BD0ED0F208CD}" dt="2025-06-06T18:15:30.891" v="34"/>
        <pc:sldMkLst>
          <pc:docMk/>
          <pc:sldMk cId="1042842241" sldId="258"/>
        </pc:sldMkLst>
      </pc:sldChg>
      <pc:sldChg chg="modAnim">
        <pc:chgData name="Sennott, Liam Ricker" userId="S::lsennott@mgh.harvard.edu::699396ff-0d25-475a-820f-e24be4ae6d03" providerId="AD" clId="Web-{3D6C663B-D161-E0D2-9CB7-BD0ED0F208CD}" dt="2025-06-06T18:13:04.901" v="14"/>
        <pc:sldMkLst>
          <pc:docMk/>
          <pc:sldMk cId="699808451" sldId="259"/>
        </pc:sldMkLst>
      </pc:sldChg>
      <pc:sldChg chg="delAnim modAnim">
        <pc:chgData name="Sennott, Liam Ricker" userId="S::lsennott@mgh.harvard.edu::699396ff-0d25-475a-820f-e24be4ae6d03" providerId="AD" clId="Web-{3D6C663B-D161-E0D2-9CB7-BD0ED0F208CD}" dt="2025-06-06T18:12:20.055" v="13"/>
        <pc:sldMkLst>
          <pc:docMk/>
          <pc:sldMk cId="4128741978" sldId="262"/>
        </pc:sldMkLst>
      </pc:sldChg>
      <pc:sldChg chg="delAnim">
        <pc:chgData name="Sennott, Liam Ricker" userId="S::lsennott@mgh.harvard.edu::699396ff-0d25-475a-820f-e24be4ae6d03" providerId="AD" clId="Web-{3D6C663B-D161-E0D2-9CB7-BD0ED0F208CD}" dt="2025-06-06T18:10:59.067" v="7"/>
        <pc:sldMkLst>
          <pc:docMk/>
          <pc:sldMk cId="1176057266" sldId="269"/>
        </pc:sldMkLst>
      </pc:sldChg>
    </pc:docChg>
  </pc:docChgLst>
  <pc:docChgLst>
    <pc:chgData name="Sennott, Liam Ricker" userId="S::lsennott@mgh.harvard.edu::699396ff-0d25-475a-820f-e24be4ae6d03" providerId="AD" clId="Web-{1C1CB07A-B04F-FA28-C0C3-C354A2A8F64C}"/>
    <pc:docChg chg="modSld">
      <pc:chgData name="Sennott, Liam Ricker" userId="S::lsennott@mgh.harvard.edu::699396ff-0d25-475a-820f-e24be4ae6d03" providerId="AD" clId="Web-{1C1CB07A-B04F-FA28-C0C3-C354A2A8F64C}" dt="2025-06-06T19:12:18.161" v="16" actId="1076"/>
      <pc:docMkLst>
        <pc:docMk/>
      </pc:docMkLst>
      <pc:sldChg chg="delAnim modAnim">
        <pc:chgData name="Sennott, Liam Ricker" userId="S::lsennott@mgh.harvard.edu::699396ff-0d25-475a-820f-e24be4ae6d03" providerId="AD" clId="Web-{1C1CB07A-B04F-FA28-C0C3-C354A2A8F64C}" dt="2025-06-06T19:03:33.756" v="5"/>
        <pc:sldMkLst>
          <pc:docMk/>
          <pc:sldMk cId="3493189520" sldId="271"/>
        </pc:sldMkLst>
      </pc:sldChg>
      <pc:sldChg chg="delAnim">
        <pc:chgData name="Sennott, Liam Ricker" userId="S::lsennott@mgh.harvard.edu::699396ff-0d25-475a-820f-e24be4ae6d03" providerId="AD" clId="Web-{1C1CB07A-B04F-FA28-C0C3-C354A2A8F64C}" dt="2025-06-06T19:02:49.239" v="3"/>
        <pc:sldMkLst>
          <pc:docMk/>
          <pc:sldMk cId="3377778075" sldId="274"/>
        </pc:sldMkLst>
      </pc:sldChg>
      <pc:sldChg chg="addSp delSp modSp addAnim delAnim">
        <pc:chgData name="Sennott, Liam Ricker" userId="S::lsennott@mgh.harvard.edu::699396ff-0d25-475a-820f-e24be4ae6d03" providerId="AD" clId="Web-{1C1CB07A-B04F-FA28-C0C3-C354A2A8F64C}" dt="2025-06-06T19:12:18.161" v="16" actId="1076"/>
        <pc:sldMkLst>
          <pc:docMk/>
          <pc:sldMk cId="4129476439" sldId="291"/>
        </pc:sldMkLst>
        <pc:picChg chg="add mod">
          <ac:chgData name="Sennott, Liam Ricker" userId="S::lsennott@mgh.harvard.edu::699396ff-0d25-475a-820f-e24be4ae6d03" providerId="AD" clId="Web-{1C1CB07A-B04F-FA28-C0C3-C354A2A8F64C}" dt="2025-06-06T19:12:13.270" v="14" actId="14100"/>
          <ac:picMkLst>
            <pc:docMk/>
            <pc:sldMk cId="4129476439" sldId="291"/>
            <ac:picMk id="2" creationId="{B7A480EF-0464-1D83-06AE-7EC666300CA3}"/>
          </ac:picMkLst>
        </pc:picChg>
        <pc:picChg chg="del">
          <ac:chgData name="Sennott, Liam Ricker" userId="S::lsennott@mgh.harvard.edu::699396ff-0d25-475a-820f-e24be4ae6d03" providerId="AD" clId="Web-{1C1CB07A-B04F-FA28-C0C3-C354A2A8F64C}" dt="2025-06-06T19:10:56.034" v="6"/>
          <ac:picMkLst>
            <pc:docMk/>
            <pc:sldMk cId="4129476439" sldId="291"/>
            <ac:picMk id="4" creationId="{02DAD3F3-9D1B-9515-3705-85121D6ACCC0}"/>
          </ac:picMkLst>
        </pc:picChg>
        <pc:picChg chg="mod">
          <ac:chgData name="Sennott, Liam Ricker" userId="S::lsennott@mgh.harvard.edu::699396ff-0d25-475a-820f-e24be4ae6d03" providerId="AD" clId="Web-{1C1CB07A-B04F-FA28-C0C3-C354A2A8F64C}" dt="2025-06-06T19:12:18.161" v="16" actId="1076"/>
          <ac:picMkLst>
            <pc:docMk/>
            <pc:sldMk cId="4129476439" sldId="291"/>
            <ac:picMk id="6" creationId="{906B36E6-DD7F-72A5-B172-758BF22D171C}"/>
          </ac:picMkLst>
        </pc:picChg>
      </pc:sldChg>
      <pc:sldChg chg="delAnim">
        <pc:chgData name="Sennott, Liam Ricker" userId="S::lsennott@mgh.harvard.edu::699396ff-0d25-475a-820f-e24be4ae6d03" providerId="AD" clId="Web-{1C1CB07A-B04F-FA28-C0C3-C354A2A8F64C}" dt="2025-06-06T19:01:42.862" v="2"/>
        <pc:sldMkLst>
          <pc:docMk/>
          <pc:sldMk cId="104526697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46E8-DB74-8746-81F3-6774068ED9B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3E0F-56E3-D043-9080-79CECFE2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‘Demo’ clicks the hand raised button in the toolbar, and then a hand icon shows up in the participants toolbar. Use this to let the course staff know you have a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test how slides look in </a:t>
            </a:r>
            <a:r>
              <a:rPr lang="en-US" dirty="0" err="1"/>
              <a:t>gathertown</a:t>
            </a:r>
            <a:r>
              <a:rPr lang="en-US" dirty="0"/>
              <a:t> (may need to switch </a:t>
            </a:r>
            <a:r>
              <a:rPr lang="en-US"/>
              <a:t>to individual window view for them to look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 your appearance and name by clicking the arrow in the left side of the bottom toolbar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F2291C4A-894B-D441-B0D3-3E1EB3B4D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030923-502E-9744-A764-6E8FB931A66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A427BDA-D29D-9248-9695-31B20B080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EEDE36-F261-BB46-907D-7BE004A65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Come to the social</a:t>
            </a:r>
          </a:p>
          <a:p>
            <a:pPr eaLnBrk="1" hangingPunct="1"/>
            <a:r>
              <a:rPr lang="en-US" altLang="en-US" dirty="0"/>
              <a:t>Upload slides here</a:t>
            </a:r>
          </a:p>
          <a:p>
            <a:pPr eaLnBrk="1" hangingPunct="1"/>
            <a:r>
              <a:rPr lang="en-US" altLang="en-US" dirty="0"/>
              <a:t>Access tutorials here</a:t>
            </a:r>
          </a:p>
        </p:txBody>
      </p:sp>
    </p:spTree>
    <p:extLst>
      <p:ext uri="{BB962C8B-B14F-4D97-AF65-F5344CB8AC3E}">
        <p14:creationId xmlns:p14="http://schemas.microsoft.com/office/powerpoint/2010/main" val="226749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CB48-FDCF-E541-8E67-4EFEC263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036AA-AB2E-C94E-839D-46CB3910E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7DD36-7EDF-504F-8453-D97854C7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6741-A592-D34A-9B71-017C19EF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D639-C409-AE40-B797-2E3B23ED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FDB8-C0C4-3847-BEB8-1316A4E5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BC17-3B40-1540-834D-1212D8267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276F-971C-594F-9640-E2D5C512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1994-D4C6-0445-B637-8E3AAC6E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A0DE2-7033-7246-A79E-392BC6AC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1F5A6-A7DE-3642-8886-184AC5A4D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35FCE-6E50-C84E-9CDE-DC2EE07C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3430-C70A-FA45-8F54-53C11A8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4FA-D87D-9E4E-9394-9625197B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724E-27ED-8041-BE16-4579867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5794-7442-444D-8DEB-BAC61926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2598-6339-654B-AF99-68AB76C3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4BF4-CF0E-BA46-868E-CA415C8A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B715-6F25-8E49-B41A-41A568FF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495D-2CC0-0A40-A767-40645590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C15F-9829-0148-A32C-B436BF95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E2A3-4795-FB47-8B7E-30958400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1519-E033-C742-8E69-6B31F419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21946-7273-8D43-856A-0CD414D3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6C6B-174D-984D-AB5D-F0C1E0BD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094-70E5-9C4F-8081-602837A3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3E24-198C-4443-83AD-BC6C2844E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6A39E-9991-5F4E-BC78-158638EF8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E663D-9B90-3747-B59C-F5074534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7004-3382-0F49-81C3-00A85B0A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18187-61DB-8B4E-9B45-F40757E7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4650-77C2-9841-9943-C97E1387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D4C6D-376E-7E40-A212-D63952A1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9B951-4BFD-FC40-8C92-EDEF5F1F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06295-C3FE-2C4A-8D6E-7D113646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4697F-00C7-A34D-B7CB-79D243BDE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909A5-74A1-8446-ACCC-FE08C85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7B0C-6C3D-524E-BAE1-C78E569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FA409-A769-F649-847B-BCC9D6BF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EE36-C56B-8B4C-82E7-4D4ACCBB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37BE5-5701-3440-893D-52C86618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E009A-0D17-7946-9B61-0F4A9B1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A2694-92EC-F544-B909-4F725A5E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E3CB7-41A2-944D-82C5-29274232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B5CB3-990B-A348-8C6C-BBDB7CA8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A42A3-8EA0-954B-925C-FBBA5185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B5A4-BF42-644F-A353-E8A98FA2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C0F6-2728-FE45-8D2D-69D7F61D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DD06B-650B-FD44-BCF4-8D6F0344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5479-3A50-D146-BB81-6960B9AB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26598-7CD5-5345-8E4E-6B885D2F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5013E-DD13-C347-B9CB-C69108BB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2AAC-CA8E-2542-B9F1-985230A0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2FE72-C17B-A045-9D25-79C7C0EF5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7A5FF-768A-754F-8787-2A884C02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97DB-CBDB-C44D-941F-C25ADEFD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F9F36-0867-6442-B9BC-CE1C50A9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CA505-3805-A54A-9954-ED81196E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F4A97-4B49-9D47-821B-2DE66AED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2207-3435-D744-9F09-D707B8A9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F64E5-47AD-3444-9CBE-AF26F705F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54EC-623E-E74D-A1C5-2D0A7A07DE6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5EF36-2EF2-A142-9710-325684262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711F-0793-EB4F-B871-EFE17255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622EC4E-45CF-4FDA-B91C-61E0552218C0}"/>
              </a:ext>
            </a:extLst>
          </p:cNvPr>
          <p:cNvSpPr/>
          <p:nvPr/>
        </p:nvSpPr>
        <p:spPr>
          <a:xfrm rot="16200000">
            <a:off x="8480877" y="3259917"/>
            <a:ext cx="3030876" cy="336904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3BE97-3D97-ADEE-DED4-51486C627BD8}"/>
              </a:ext>
            </a:extLst>
          </p:cNvPr>
          <p:cNvSpPr/>
          <p:nvPr/>
        </p:nvSpPr>
        <p:spPr>
          <a:xfrm>
            <a:off x="922961" y="660114"/>
            <a:ext cx="10346077" cy="553777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07345-BC0C-B647-9895-D62FF8BA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95" y="1858354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11500" dirty="0"/>
              <a:t>Welcome to the </a:t>
            </a:r>
            <a:r>
              <a:rPr lang="en-US" sz="11500" dirty="0" err="1"/>
              <a:t>FreeSurfer</a:t>
            </a:r>
            <a:r>
              <a:rPr lang="en-US" sz="11500" dirty="0"/>
              <a:t> Course!</a:t>
            </a:r>
          </a:p>
        </p:txBody>
      </p:sp>
    </p:spTree>
    <p:extLst>
      <p:ext uri="{BB962C8B-B14F-4D97-AF65-F5344CB8AC3E}">
        <p14:creationId xmlns:p14="http://schemas.microsoft.com/office/powerpoint/2010/main" val="5145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42DCFF6B-71A2-E349-BF8E-975F29F8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896" y="-13562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chemeClr val="tx2"/>
                </a:solidFill>
                <a:latin typeface="+mj-lt"/>
              </a:rPr>
              <a:t>Course Schedule</a:t>
            </a:r>
            <a:endParaRPr lang="en-US" altLang="en-US" sz="39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42" name="Text Box 3">
            <a:extLst>
              <a:ext uri="{FF2B5EF4-FFF2-40B4-BE49-F238E27FC236}">
                <a16:creationId xmlns:a16="http://schemas.microsoft.com/office/drawing/2014/main" id="{A0CC3408-742F-6548-BE25-6DC7257A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03" y="822816"/>
            <a:ext cx="11110586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https://</a:t>
            </a:r>
            <a:r>
              <a:rPr lang="en-US" altLang="en-US" sz="2400" dirty="0" err="1">
                <a:latin typeface="Times New Roman" panose="02020603050405020304" pitchFamily="18" charset="0"/>
              </a:rPr>
              <a:t>surfer.nmr.mgh.harvard.edu</a:t>
            </a:r>
            <a:r>
              <a:rPr lang="en-US" altLang="en-US" sz="2400" dirty="0">
                <a:latin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</a:rPr>
              <a:t>fswiki</a:t>
            </a:r>
            <a:r>
              <a:rPr lang="en-US" altLang="en-US" sz="2400" dirty="0">
                <a:latin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VirtualCourse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6B36E6-DD7F-72A5-B172-758BF22D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96" y="2293150"/>
            <a:ext cx="6150574" cy="3318449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A480EF-0464-1D83-06AE-7EC666300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1" y="1417610"/>
            <a:ext cx="5740508" cy="50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A775BC19-A235-E49F-7E40-066ECDDA01E3}"/>
              </a:ext>
            </a:extLst>
          </p:cNvPr>
          <p:cNvSpPr/>
          <p:nvPr/>
        </p:nvSpPr>
        <p:spPr>
          <a:xfrm rot="16200000">
            <a:off x="738611" y="1681479"/>
            <a:ext cx="2979949" cy="3566160"/>
          </a:xfrm>
          <a:prstGeom prst="flowChartOffpage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B670-5180-AA41-AB33-74176AF1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29" b="82857" l="7324" r="92958">
                        <a14:foregroundMark x1="44225" y1="23571" x2="44225" y2="32143"/>
                        <a14:foregroundMark x1="7606" y1="58929" x2="7324" y2="68214"/>
                        <a14:foregroundMark x1="7324" y1="68214" x2="7324" y2="68214"/>
                        <a14:foregroundMark x1="14930" y1="65000" x2="17746" y2="65357"/>
                        <a14:foregroundMark x1="44507" y1="66429" x2="45070" y2="69643"/>
                        <a14:foregroundMark x1="80563" y1="65000" x2="73521" y2="65000"/>
                        <a14:foregroundMark x1="92958" y1="60714" x2="92958" y2="68214"/>
                      </a14:backgroundRemoval>
                    </a14:imgEffect>
                  </a14:imgLayer>
                </a14:imgProps>
              </a:ext>
            </a:extLst>
          </a:blip>
          <a:srcRect b="7435"/>
          <a:stretch/>
        </p:blipFill>
        <p:spPr>
          <a:xfrm>
            <a:off x="4777316" y="952576"/>
            <a:ext cx="3649394" cy="266438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F20EF71-E48E-517C-7AAB-69E44738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chemeClr val="tx2"/>
                </a:solidFill>
                <a:latin typeface="+mj-lt"/>
              </a:rPr>
              <a:t>Navigating in </a:t>
            </a:r>
            <a:r>
              <a:rPr lang="en-US" altLang="en-US" sz="3900" b="1" dirty="0" err="1">
                <a:solidFill>
                  <a:schemeClr val="tx2"/>
                </a:solidFill>
                <a:latin typeface="+mj-lt"/>
              </a:rPr>
              <a:t>Gather.Town</a:t>
            </a:r>
            <a:endParaRPr lang="en-US" altLang="en-US" sz="39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7B9E2-B5FC-EAA1-0C4B-98B8F15D0A54}"/>
              </a:ext>
            </a:extLst>
          </p:cNvPr>
          <p:cNvSpPr txBox="1"/>
          <p:nvPr/>
        </p:nvSpPr>
        <p:spPr>
          <a:xfrm>
            <a:off x="711200" y="2341174"/>
            <a:ext cx="2611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Use Keyboard Arrow Keys to navigate around the 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10B6C-A2A1-4BDB-BE11-6138468310DB}"/>
              </a:ext>
            </a:extLst>
          </p:cNvPr>
          <p:cNvSpPr txBox="1"/>
          <p:nvPr/>
        </p:nvSpPr>
        <p:spPr>
          <a:xfrm>
            <a:off x="8180336" y="3464559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OR</a:t>
            </a:r>
          </a:p>
        </p:txBody>
      </p:sp>
      <p:pic>
        <p:nvPicPr>
          <p:cNvPr id="1028" name="Picture 4" descr="Gaming Keyboard With Different WASD Keys Stock Photo, Picture and Royalty  Free Image. Image 36045117.">
            <a:extLst>
              <a:ext uri="{FF2B5EF4-FFF2-40B4-BE49-F238E27FC236}">
                <a16:creationId xmlns:a16="http://schemas.microsoft.com/office/drawing/2014/main" id="{EE3D1399-3935-0403-ACC4-CD48CFEEC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13096" r="23729" b="22370"/>
          <a:stretch/>
        </p:blipFill>
        <p:spPr bwMode="auto">
          <a:xfrm>
            <a:off x="7843520" y="3902429"/>
            <a:ext cx="3902975" cy="26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FBC7D-3452-E0DD-C839-43DE8DCBE6D6}"/>
              </a:ext>
            </a:extLst>
          </p:cNvPr>
          <p:cNvSpPr txBox="1"/>
          <p:nvPr/>
        </p:nvSpPr>
        <p:spPr>
          <a:xfrm>
            <a:off x="439119" y="5708542"/>
            <a:ext cx="6160575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/>
                <a:cs typeface="Arial"/>
              </a:rPr>
              <a:t>Or double-click where you want to go!</a:t>
            </a:r>
            <a:endParaRPr lang="en-US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8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1D783-95B8-7446-8A74-D0234A0CBD98}"/>
              </a:ext>
            </a:extLst>
          </p:cNvPr>
          <p:cNvSpPr txBox="1"/>
          <p:nvPr/>
        </p:nvSpPr>
        <p:spPr>
          <a:xfrm>
            <a:off x="1910222" y="3009849"/>
            <a:ext cx="3554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someone is on the podium/megaphone,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…everyone will be able to hear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1A73E-3FD3-3949-AC15-D8B36C095551}"/>
              </a:ext>
            </a:extLst>
          </p:cNvPr>
          <p:cNvSpPr txBox="1"/>
          <p:nvPr/>
        </p:nvSpPr>
        <p:spPr>
          <a:xfrm>
            <a:off x="7468642" y="4584610"/>
            <a:ext cx="4341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“enter a private space” such as a classroom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…only those in the same room can hear each 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62730-7FE0-8F4A-86C2-44327203878D}"/>
              </a:ext>
            </a:extLst>
          </p:cNvPr>
          <p:cNvSpPr txBox="1"/>
          <p:nvPr/>
        </p:nvSpPr>
        <p:spPr>
          <a:xfrm>
            <a:off x="2591069" y="336584"/>
            <a:ext cx="408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stand near someone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…it starts a private conversation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33CA0-11CC-D341-9E51-3A69D43AA319}"/>
              </a:ext>
            </a:extLst>
          </p:cNvPr>
          <p:cNvSpPr txBox="1"/>
          <p:nvPr/>
        </p:nvSpPr>
        <p:spPr>
          <a:xfrm>
            <a:off x="9518732" y="330697"/>
            <a:ext cx="2520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walk away from someone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…you will no longer be able to hear/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</a:p>
        </p:txBody>
      </p:sp>
      <p:pic>
        <p:nvPicPr>
          <p:cNvPr id="10" name="Picture 9" descr="A pixel art of a light switch&#10;&#10;AI-generated content may be incorrect.">
            <a:extLst>
              <a:ext uri="{FF2B5EF4-FFF2-40B4-BE49-F238E27FC236}">
                <a16:creationId xmlns:a16="http://schemas.microsoft.com/office/drawing/2014/main" id="{A3BE32BA-B7C2-41BF-D1FA-C5C25DB2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48"/>
          <a:stretch/>
        </p:blipFill>
        <p:spPr>
          <a:xfrm>
            <a:off x="270902" y="2800242"/>
            <a:ext cx="1442552" cy="1960918"/>
          </a:xfrm>
          <a:prstGeom prst="rect">
            <a:avLst/>
          </a:prstGeom>
        </p:spPr>
      </p:pic>
      <p:pic>
        <p:nvPicPr>
          <p:cNvPr id="12" name="Picture 11" descr="A video game of a room with chairs and a table&#10;&#10;AI-generated content may be incorrect.">
            <a:extLst>
              <a:ext uri="{FF2B5EF4-FFF2-40B4-BE49-F238E27FC236}">
                <a16:creationId xmlns:a16="http://schemas.microsoft.com/office/drawing/2014/main" id="{F88DA79D-A7D0-7CF7-A34C-B0645358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02" y="4473912"/>
            <a:ext cx="1875744" cy="2033517"/>
          </a:xfrm>
          <a:prstGeom prst="rect">
            <a:avLst/>
          </a:prstGeom>
        </p:spPr>
      </p:pic>
      <p:pic>
        <p:nvPicPr>
          <p:cNvPr id="15" name="Picture 1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F3A2272-C5F5-4341-6FB7-DF7279FDA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02" y="180610"/>
            <a:ext cx="2057400" cy="2082800"/>
          </a:xfrm>
          <a:prstGeom prst="rect">
            <a:avLst/>
          </a:prstGeom>
        </p:spPr>
      </p:pic>
      <p:pic>
        <p:nvPicPr>
          <p:cNvPr id="17" name="Picture 1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40CC116D-06AE-6B01-6132-B456C8D71D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23" b="7650"/>
          <a:stretch/>
        </p:blipFill>
        <p:spPr>
          <a:xfrm>
            <a:off x="6889630" y="157654"/>
            <a:ext cx="2108200" cy="3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7F2D5E-8FA2-D046-9F41-0FBBD907F152}"/>
              </a:ext>
            </a:extLst>
          </p:cNvPr>
          <p:cNvCxnSpPr>
            <a:cxnSpLocks/>
          </p:cNvCxnSpPr>
          <p:nvPr/>
        </p:nvCxnSpPr>
        <p:spPr>
          <a:xfrm>
            <a:off x="2825692" y="2879678"/>
            <a:ext cx="0" cy="131117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omputer screen shot of a game&#10;&#10;AI-generated content may be incorrect.">
            <a:extLst>
              <a:ext uri="{FF2B5EF4-FFF2-40B4-BE49-F238E27FC236}">
                <a16:creationId xmlns:a16="http://schemas.microsoft.com/office/drawing/2014/main" id="{4FB59E18-E0BB-86C8-DA70-7A6F0F64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8" y="164269"/>
            <a:ext cx="9110665" cy="4921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487232-FB5E-8A41-BD6A-CA828F3DCCBE}"/>
              </a:ext>
            </a:extLst>
          </p:cNvPr>
          <p:cNvSpPr txBox="1"/>
          <p:nvPr/>
        </p:nvSpPr>
        <p:spPr>
          <a:xfrm>
            <a:off x="8373889" y="5199593"/>
            <a:ext cx="3532484" cy="138499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Speakers will stand on podium to talk to everyone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D85628-52D9-834A-8870-4CA500D06ED9}"/>
              </a:ext>
            </a:extLst>
          </p:cNvPr>
          <p:cNvCxnSpPr>
            <a:cxnSpLocks/>
          </p:cNvCxnSpPr>
          <p:nvPr/>
        </p:nvCxnSpPr>
        <p:spPr>
          <a:xfrm flipH="1" flipV="1">
            <a:off x="3852809" y="1794139"/>
            <a:ext cx="4212404" cy="35381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3273700F-53B5-764B-93E3-56161FEB5152}"/>
              </a:ext>
            </a:extLst>
          </p:cNvPr>
          <p:cNvSpPr/>
          <p:nvPr/>
        </p:nvSpPr>
        <p:spPr>
          <a:xfrm>
            <a:off x="2511506" y="312299"/>
            <a:ext cx="1239671" cy="1333810"/>
          </a:xfrm>
          <a:prstGeom prst="frame">
            <a:avLst>
              <a:gd name="adj1" fmla="val 1662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595F98D-CA4B-8191-6832-45CD8556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64" y="0"/>
            <a:ext cx="10517618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BC02A7E-4FC1-3AE9-4970-F00AAE2EE2BF}"/>
              </a:ext>
            </a:extLst>
          </p:cNvPr>
          <p:cNvSpPr/>
          <p:nvPr/>
        </p:nvSpPr>
        <p:spPr>
          <a:xfrm>
            <a:off x="1497409" y="5035344"/>
            <a:ext cx="586853" cy="119411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AA4C4A-5B92-534B-BB1F-D19C38A30622}"/>
              </a:ext>
            </a:extLst>
          </p:cNvPr>
          <p:cNvSpPr/>
          <p:nvPr/>
        </p:nvSpPr>
        <p:spPr>
          <a:xfrm rot="14813234">
            <a:off x="8165504" y="526662"/>
            <a:ext cx="586853" cy="18015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B7877-773E-3485-E45A-FBD4F00CCF50}"/>
              </a:ext>
            </a:extLst>
          </p:cNvPr>
          <p:cNvSpPr txBox="1"/>
          <p:nvPr/>
        </p:nvSpPr>
        <p:spPr>
          <a:xfrm>
            <a:off x="2235291" y="803956"/>
            <a:ext cx="3532484" cy="954107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Raise your hand to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41287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618CD7D-C62D-74B0-5962-45057F18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1" y="438616"/>
            <a:ext cx="12050492" cy="602524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696CBB4-C5B0-9E4F-980D-6F104405662C}"/>
              </a:ext>
            </a:extLst>
          </p:cNvPr>
          <p:cNvSpPr/>
          <p:nvPr/>
        </p:nvSpPr>
        <p:spPr>
          <a:xfrm>
            <a:off x="10992270" y="5991026"/>
            <a:ext cx="668740" cy="618585"/>
          </a:xfrm>
          <a:prstGeom prst="frame">
            <a:avLst>
              <a:gd name="adj1" fmla="val 2211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430497-041F-0549-A0E4-200C6E22D1F6}"/>
              </a:ext>
            </a:extLst>
          </p:cNvPr>
          <p:cNvCxnSpPr>
            <a:cxnSpLocks/>
          </p:cNvCxnSpPr>
          <p:nvPr/>
        </p:nvCxnSpPr>
        <p:spPr>
          <a:xfrm>
            <a:off x="6484883" y="3626069"/>
            <a:ext cx="4330262" cy="229138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4107BC-D519-3844-8604-1B00140B1340}"/>
              </a:ext>
            </a:extLst>
          </p:cNvPr>
          <p:cNvSpPr txBox="1"/>
          <p:nvPr/>
        </p:nvSpPr>
        <p:spPr>
          <a:xfrm>
            <a:off x="3117845" y="2976698"/>
            <a:ext cx="416688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Chat function!</a:t>
            </a:r>
          </a:p>
        </p:txBody>
      </p:sp>
      <p:pic>
        <p:nvPicPr>
          <p:cNvPr id="4" name="Picture 3" descr="A hand in a circle&#10;&#10;AI-generated content may be incorrect.">
            <a:extLst>
              <a:ext uri="{FF2B5EF4-FFF2-40B4-BE49-F238E27FC236}">
                <a16:creationId xmlns:a16="http://schemas.microsoft.com/office/drawing/2014/main" id="{381D3BEC-FEEF-51C8-161C-58643687D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71" y="6117888"/>
            <a:ext cx="353182" cy="3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deo game screen shot of a room with tables and chairs&#10;&#10;Description automatically generated">
            <a:extLst>
              <a:ext uri="{FF2B5EF4-FFF2-40B4-BE49-F238E27FC236}">
                <a16:creationId xmlns:a16="http://schemas.microsoft.com/office/drawing/2014/main" id="{1CE60D4A-7E2F-7187-2339-E70BE5FBE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08" y="215721"/>
            <a:ext cx="9474584" cy="6426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F1FC6-FC8A-2EFB-B915-0783323CCE2B}"/>
              </a:ext>
            </a:extLst>
          </p:cNvPr>
          <p:cNvSpPr txBox="1"/>
          <p:nvPr/>
        </p:nvSpPr>
        <p:spPr>
          <a:xfrm>
            <a:off x="2090671" y="3633521"/>
            <a:ext cx="4166887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Tech Support room</a:t>
            </a:r>
          </a:p>
        </p:txBody>
      </p:sp>
    </p:spTree>
    <p:extLst>
      <p:ext uri="{BB962C8B-B14F-4D97-AF65-F5344CB8AC3E}">
        <p14:creationId xmlns:p14="http://schemas.microsoft.com/office/powerpoint/2010/main" val="10452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0F7C168-43BE-A127-551E-F7A73502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" y="222213"/>
            <a:ext cx="7772400" cy="6182988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DD539B4-3481-F54E-98FA-78B985D767DA}"/>
              </a:ext>
            </a:extLst>
          </p:cNvPr>
          <p:cNvSpPr/>
          <p:nvPr/>
        </p:nvSpPr>
        <p:spPr>
          <a:xfrm rot="7472508">
            <a:off x="4981467" y="2180687"/>
            <a:ext cx="586853" cy="237287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6477B-7733-8645-970E-11CC82C6B403}"/>
              </a:ext>
            </a:extLst>
          </p:cNvPr>
          <p:cNvSpPr txBox="1"/>
          <p:nvPr/>
        </p:nvSpPr>
        <p:spPr>
          <a:xfrm>
            <a:off x="6060665" y="4281543"/>
            <a:ext cx="6129811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TO USE THE WHITEBOARD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Walk near a whiteboard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Press the ‘X’ key</a:t>
            </a:r>
          </a:p>
          <a:p>
            <a:r>
              <a:rPr lang="en-US" sz="2400" b="1" i="1" dirty="0">
                <a:latin typeface="+mj-lt"/>
              </a:rPr>
              <a:t>You’ll be able to draw/explain things during tutorials if needed</a:t>
            </a:r>
          </a:p>
        </p:txBody>
      </p:sp>
    </p:spTree>
    <p:extLst>
      <p:ext uri="{BB962C8B-B14F-4D97-AF65-F5344CB8AC3E}">
        <p14:creationId xmlns:p14="http://schemas.microsoft.com/office/powerpoint/2010/main" val="77578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game&#10;&#10;AI-generated content may be incorrect.">
            <a:extLst>
              <a:ext uri="{FF2B5EF4-FFF2-40B4-BE49-F238E27FC236}">
                <a16:creationId xmlns:a16="http://schemas.microsoft.com/office/drawing/2014/main" id="{00A98456-D982-3AB1-DAA8-7460BDF6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F79E8-F1B1-0046-AF54-1AF6C46CBD2F}"/>
              </a:ext>
            </a:extLst>
          </p:cNvPr>
          <p:cNvSpPr txBox="1"/>
          <p:nvPr/>
        </p:nvSpPr>
        <p:spPr>
          <a:xfrm>
            <a:off x="552696" y="1952565"/>
            <a:ext cx="2970965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Change your avatar name &amp; appearance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CB2281-95AD-2D4A-B700-CBD7F061B2E0}"/>
              </a:ext>
            </a:extLst>
          </p:cNvPr>
          <p:cNvCxnSpPr>
            <a:cxnSpLocks/>
          </p:cNvCxnSpPr>
          <p:nvPr/>
        </p:nvCxnSpPr>
        <p:spPr>
          <a:xfrm>
            <a:off x="1269402" y="3520441"/>
            <a:ext cx="400983" cy="2440738"/>
          </a:xfrm>
          <a:prstGeom prst="straightConnector1">
            <a:avLst/>
          </a:prstGeom>
          <a:ln w="158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31DF6158-2243-764C-96C3-E856FBD5F0F2}"/>
              </a:ext>
            </a:extLst>
          </p:cNvPr>
          <p:cNvSpPr/>
          <p:nvPr/>
        </p:nvSpPr>
        <p:spPr>
          <a:xfrm>
            <a:off x="1438491" y="5997627"/>
            <a:ext cx="463789" cy="515821"/>
          </a:xfrm>
          <a:prstGeom prst="frame">
            <a:avLst>
              <a:gd name="adj1" fmla="val 2211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 hand in a circle&#10;&#10;AI-generated content may be incorrect.">
            <a:extLst>
              <a:ext uri="{FF2B5EF4-FFF2-40B4-BE49-F238E27FC236}">
                <a16:creationId xmlns:a16="http://schemas.microsoft.com/office/drawing/2014/main" id="{9C17DBA6-A4E6-42F5-3C69-9E8738D1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771" y="6149340"/>
            <a:ext cx="334485" cy="327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FA83-6D54-F735-FEE3-A1F5F50849D9}"/>
              </a:ext>
            </a:extLst>
          </p:cNvPr>
          <p:cNvSpPr txBox="1"/>
          <p:nvPr/>
        </p:nvSpPr>
        <p:spPr>
          <a:xfrm>
            <a:off x="5328757" y="1472118"/>
            <a:ext cx="485659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Please change your avatar's name to </a:t>
            </a:r>
            <a:r>
              <a:rPr lang="en-US" sz="2800" b="1" u="sng" dirty="0">
                <a:latin typeface="+mj-lt"/>
              </a:rPr>
              <a:t>only</a:t>
            </a:r>
            <a:r>
              <a:rPr lang="en-US" sz="2800" b="1" dirty="0">
                <a:latin typeface="+mj-lt"/>
              </a:rPr>
              <a:t> your first name!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1BFE1-3618-E9B7-9997-ADAC0FDA7E6D}"/>
              </a:ext>
            </a:extLst>
          </p:cNvPr>
          <p:cNvSpPr txBox="1"/>
          <p:nvPr/>
        </p:nvSpPr>
        <p:spPr>
          <a:xfrm>
            <a:off x="5326174" y="3781366"/>
            <a:ext cx="485659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All course staff will be named 'FS [First Name]'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38B0E00A05A4CB82962370917B9B0" ma:contentTypeVersion="20" ma:contentTypeDescription="Create a new document." ma:contentTypeScope="" ma:versionID="1468b60004aa90ae5e6df82401561a20">
  <xsd:schema xmlns:xsd="http://www.w3.org/2001/XMLSchema" xmlns:xs="http://www.w3.org/2001/XMLSchema" xmlns:p="http://schemas.microsoft.com/office/2006/metadata/properties" xmlns:ns1="http://schemas.microsoft.com/sharepoint/v3" xmlns:ns2="a37ef848-9fe6-48fc-8a34-e140b0d77026" xmlns:ns3="eab0fe3d-a927-409b-a465-657fb8ac4841" xmlns:ns4="d1680238-2266-4ab1-9ebd-8eb4f05a8cbc" targetNamespace="http://schemas.microsoft.com/office/2006/metadata/properties" ma:root="true" ma:fieldsID="97b025827e5e079008cc5a829ceebb02" ns1:_="" ns2:_="" ns3:_="" ns4:_="">
    <xsd:import namespace="http://schemas.microsoft.com/sharepoint/v3"/>
    <xsd:import namespace="a37ef848-9fe6-48fc-8a34-e140b0d77026"/>
    <xsd:import namespace="eab0fe3d-a927-409b-a465-657fb8ac4841"/>
    <xsd:import namespace="d1680238-2266-4ab1-9ebd-8eb4f05a8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PublishingStartDate" minOccurs="0"/>
                <xsd:element ref="ns1:PublishingExpirationDate" minOccurs="0"/>
                <xsd:element ref="ns2:lcf76f155ced4ddcb4097134ff3c332f" minOccurs="0"/>
                <xsd:element ref="ns4:TaxCatchAll" minOccurs="0"/>
                <xsd:element ref="ns2:DateandTi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ef848-9fe6-48fc-8a34-e140b0d77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60c9a04-0a06-4c47-89e2-9dbcedd85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6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0fe3d-a927-409b-a465-657fb8ac4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80238-2266-4ab1-9ebd-8eb4f05a8cbc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d3d797d-d9cc-464f-8179-d7353531d356}" ma:internalName="TaxCatchAll" ma:showField="CatchAllData" ma:web="eab0fe3d-a927-409b-a465-657fb8ac4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a37ef848-9fe6-48fc-8a34-e140b0d77026" xsi:nil="true"/>
    <lcf76f155ced4ddcb4097134ff3c332f xmlns="a37ef848-9fe6-48fc-8a34-e140b0d77026">
      <Terms xmlns="http://schemas.microsoft.com/office/infopath/2007/PartnerControls"/>
    </lcf76f155ced4ddcb4097134ff3c332f>
    <TaxCatchAll xmlns="d1680238-2266-4ab1-9ebd-8eb4f05a8cb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393FD7-89B3-4821-89FC-77E962D4D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7ef848-9fe6-48fc-8a34-e140b0d77026"/>
    <ds:schemaRef ds:uri="eab0fe3d-a927-409b-a465-657fb8ac4841"/>
    <ds:schemaRef ds:uri="d1680238-2266-4ab1-9ebd-8eb4f05a8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272E9-D30D-409A-A4C0-883CF6BBB8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64ED8B-B344-4F71-AAD9-E8CD1A532CFF}">
  <ds:schemaRefs>
    <ds:schemaRef ds:uri="http://schemas.microsoft.com/office/2006/metadata/properties"/>
    <ds:schemaRef ds:uri="http://schemas.microsoft.com/office/infopath/2007/PartnerControls"/>
    <ds:schemaRef ds:uri="a37ef848-9fe6-48fc-8a34-e140b0d77026"/>
    <ds:schemaRef ds:uri="d1680238-2266-4ab1-9ebd-8eb4f05a8cb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255</Words>
  <Application>Microsoft Office PowerPoint</Application>
  <PresentationFormat>Widescreen</PresentationFormat>
  <Paragraphs>34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the FreeSurfer Course!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FreeSurfer Virtual Course</dc:title>
  <dc:creator>Cordero, Devani Coryn</dc:creator>
  <cp:lastModifiedBy>Sennott, Liam Ricker</cp:lastModifiedBy>
  <cp:revision>166</cp:revision>
  <dcterms:created xsi:type="dcterms:W3CDTF">2022-09-06T20:12:31Z</dcterms:created>
  <dcterms:modified xsi:type="dcterms:W3CDTF">2025-06-06T19:12:23Z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0x0101001AB38B0E00A05A4CB82962370917B9B0</vt:lpwstr>
  </property>
  <property fmtid="{D5CDD505-2E9C-101B-9397-08002B2CF9AE}" pid="3" name="MediaServiceImageTags">
    <vt:lpwstr/>
  </property>
</Properties>
</file>