
<file path=[Content_Types].xml><?xml version="1.0" encoding="utf-8"?>
<Types xmlns="http://schemas.openxmlformats.org/package/2006/content-types">
  <Default Extension="xml" ContentType="application/xml"/>
  <Default Extension="bin" ContentType="application/vnd.openxmlformats-officedocument.oleObject"/>
  <Default Extension="png" ContentType="image/png"/>
  <Default Extension="jpg" ContentType="image/jpe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51"/>
  </p:notesMasterIdLst>
  <p:sldIdLst>
    <p:sldId id="256" r:id="rId3"/>
    <p:sldId id="257" r:id="rId4"/>
    <p:sldId id="260" r:id="rId5"/>
    <p:sldId id="261" r:id="rId6"/>
    <p:sldId id="262" r:id="rId7"/>
    <p:sldId id="258" r:id="rId8"/>
    <p:sldId id="259"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303" r:id="rId41"/>
    <p:sldId id="294" r:id="rId42"/>
    <p:sldId id="295" r:id="rId43"/>
    <p:sldId id="296" r:id="rId44"/>
    <p:sldId id="297" r:id="rId45"/>
    <p:sldId id="298" r:id="rId46"/>
    <p:sldId id="299" r:id="rId47"/>
    <p:sldId id="300" r:id="rId48"/>
    <p:sldId id="301" r:id="rId49"/>
    <p:sldId id="302" r:id="rId50"/>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huhC0HJnnz/kzfedZDtiPrnK7/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9B7C7B-03CE-4A4D-81A4-9646C5D8A9AA}">
  <a:tblStyle styleId="{EC9B7C7B-03CE-4A4D-81A4-9646C5D8A9A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7781"/>
    <p:restoredTop sz="94701"/>
  </p:normalViewPr>
  <p:slideViewPr>
    <p:cSldViewPr snapToGrid="0">
      <p:cViewPr varScale="1">
        <p:scale>
          <a:sx n="106" d="100"/>
          <a:sy n="106" d="100"/>
        </p:scale>
        <p:origin x="176" y="4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2" Type="http://customschemas.google.com/relationships/presentationmetadata" Target="metadata"/><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237" cy="479425"/>
          </a:xfrm>
          <a:prstGeom prst="rect">
            <a:avLst/>
          </a:prstGeom>
          <a:noFill/>
          <a:ln>
            <a:noFill/>
          </a:ln>
        </p:spPr>
        <p:txBody>
          <a:bodyPr spcFirstLastPara="1" wrap="square" lIns="96625" tIns="48300" rIns="96625" bIns="483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4144962" y="0"/>
            <a:ext cx="3170237" cy="479425"/>
          </a:xfrm>
          <a:prstGeom prst="rect">
            <a:avLst/>
          </a:prstGeom>
          <a:noFill/>
          <a:ln>
            <a:noFill/>
          </a:ln>
        </p:spPr>
        <p:txBody>
          <a:bodyPr spcFirstLastPara="1" wrap="square" lIns="96625" tIns="48300" rIns="96625" bIns="483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76312" y="4559300"/>
            <a:ext cx="5362575" cy="4322762"/>
          </a:xfrm>
          <a:prstGeom prst="rect">
            <a:avLst/>
          </a:prstGeom>
          <a:noFill/>
          <a:ln>
            <a:noFill/>
          </a:ln>
        </p:spPr>
        <p:txBody>
          <a:bodyPr spcFirstLastPara="1" wrap="square" lIns="96625" tIns="48300" rIns="96625" bIns="483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121775"/>
            <a:ext cx="3170237" cy="479425"/>
          </a:xfrm>
          <a:prstGeom prst="rect">
            <a:avLst/>
          </a:prstGeom>
          <a:noFill/>
          <a:ln>
            <a:noFill/>
          </a:ln>
        </p:spPr>
        <p:txBody>
          <a:bodyPr spcFirstLastPara="1" wrap="square" lIns="96625" tIns="48300" rIns="96625" bIns="483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4144962" y="9121775"/>
            <a:ext cx="3170237" cy="479425"/>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US" dirty="0" smtClean="0"/>
              <a:t>Thank you for your</a:t>
            </a:r>
            <a:r>
              <a:rPr lang="en-US" baseline="0" dirty="0" smtClean="0"/>
              <a:t> attendance throughout the week, this was our first attempt at giving a big online course and we've had limited staff availability so we really appreciate your patience with our team and your support.</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My name is Leah Morgan, I organize the FreeSurfer courses here in Boston which we hold twice a year in the spring and fall so if you have any questions about attending the courses, you can send those my way.</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This talk is an intro troubleshooting the FS output. </a:t>
            </a:r>
            <a:r>
              <a:rPr lang="en-US" baseline="0" dirty="0" err="1" smtClean="0"/>
              <a:t>Recommed</a:t>
            </a:r>
            <a:r>
              <a:rPr lang="en-US" baseline="0" dirty="0" smtClean="0"/>
              <a:t> watching </a:t>
            </a:r>
            <a:r>
              <a:rPr lang="en-US" baseline="0" dirty="0" err="1" smtClean="0"/>
              <a:t>youtube</a:t>
            </a:r>
            <a:r>
              <a:rPr lang="en-US" baseline="0" dirty="0" smtClean="0"/>
              <a:t> video after this to reinforce what you've learned here.</a:t>
            </a:r>
            <a:endParaRPr dirty="0"/>
          </a:p>
        </p:txBody>
      </p:sp>
      <p:sp>
        <p:nvSpPr>
          <p:cNvPr id="162" name="Google Shape;162;p1: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0: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US" dirty="0"/>
              <a:t>scare talk - people feel very uncomfortable when they start. Not always obvious when something is accurate or not. Can be overwhelming, but in reality 30 mins is an over-estimate. 15 mins or so. </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Most </a:t>
            </a:r>
            <a:r>
              <a:rPr lang="en-US" dirty="0"/>
              <a:t>of the time if you can’t quite decide if it’s accurate or not, leave it alone. Most of the time FS will do the right thing</a:t>
            </a:r>
            <a:r>
              <a:rPr lang="en-US" dirty="0" smtClean="0"/>
              <a:t>.</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Systematic/large</a:t>
            </a:r>
            <a:r>
              <a:rPr lang="en-US" baseline="0" dirty="0" smtClean="0"/>
              <a:t> errors</a:t>
            </a:r>
            <a:endParaRPr dirty="0"/>
          </a:p>
        </p:txBody>
      </p:sp>
      <p:sp>
        <p:nvSpPr>
          <p:cNvPr id="258" name="Google Shape;258;p10: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2: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US"/>
              <a:t>A reminder about the workflow and when/how the different volumes are generated. Need to think about this timeline when you’re editing volumes and where in the pipeline you choose to run recon-all from after that.</a:t>
            </a:r>
            <a:endParaRPr/>
          </a:p>
        </p:txBody>
      </p:sp>
      <p:sp>
        <p:nvSpPr>
          <p:cNvPr id="288" name="Google Shape;288;p12: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3: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320" name="Google Shape;320;p13: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4: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327" name="Google Shape;327;p14: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5: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363" name="Google Shape;363;p15: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6: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US"/>
              <a:t>tells reconall to check the timestamps of files created and picks up the processing stream from wherever there’s an out-of-date dependency file.</a:t>
            </a:r>
            <a:endParaRPr/>
          </a:p>
        </p:txBody>
      </p:sp>
      <p:sp>
        <p:nvSpPr>
          <p:cNvPr id="371" name="Google Shape;371;p16: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7: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378" name="Google Shape;378;p17: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8: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390" name="Google Shape;390;p18: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9: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401" name="Google Shape;401;p19: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75" name="Google Shape;175;p2: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0: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414" name="Google Shape;414;p20: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1: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424" name="Google Shape;424;p21: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2: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457200" lvl="0" indent="-317500" algn="l" rtl="0">
              <a:spcBef>
                <a:spcPts val="0"/>
              </a:spcBef>
              <a:spcAft>
                <a:spcPts val="0"/>
              </a:spcAft>
              <a:buClr>
                <a:schemeClr val="dk1"/>
              </a:buClr>
              <a:buSzPts val="1400"/>
              <a:buChar char="-"/>
            </a:pPr>
            <a:r>
              <a:rPr lang="en-US">
                <a:solidFill>
                  <a:schemeClr val="dk1"/>
                </a:solidFill>
              </a:rPr>
              <a:t>‘wm’ is really everything inside the cortical surface. not reclassifying wm, suggesting that this should be inside the cortical surface.</a:t>
            </a:r>
            <a:endParaRPr>
              <a:solidFill>
                <a:schemeClr val="dk1"/>
              </a:solidFill>
            </a:endParaRPr>
          </a:p>
          <a:p>
            <a:pPr marL="0" lvl="0" indent="0" algn="l" rtl="0">
              <a:spcBef>
                <a:spcPts val="0"/>
              </a:spcBef>
              <a:spcAft>
                <a:spcPts val="0"/>
              </a:spcAft>
              <a:buNone/>
            </a:pPr>
            <a:endParaRPr/>
          </a:p>
        </p:txBody>
      </p:sp>
      <p:sp>
        <p:nvSpPr>
          <p:cNvPr id="431" name="Google Shape;431;p22: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3: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444" name="Google Shape;444;p23: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4: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US"/>
              <a:t>two classes so far:</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skullstripping errors: too much or not enough removed</a:t>
            </a:r>
            <a:endParaRPr/>
          </a:p>
          <a:p>
            <a:pPr marL="457200" lvl="0" indent="-317500" algn="l" rtl="0">
              <a:spcBef>
                <a:spcPts val="0"/>
              </a:spcBef>
              <a:spcAft>
                <a:spcPts val="0"/>
              </a:spcAft>
              <a:buSzPts val="1400"/>
              <a:buChar char="-"/>
            </a:pPr>
            <a:r>
              <a:rPr lang="en-US"/>
              <a:t>wm segmentation errors - wm has been classified as gm or non-wm has been classified as wm.</a:t>
            </a:r>
            <a:endParaRPr/>
          </a:p>
        </p:txBody>
      </p:sp>
      <p:sp>
        <p:nvSpPr>
          <p:cNvPr id="453" name="Google Shape;453;p24: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5: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US" dirty="0" smtClean="0"/>
              <a:t>Talk about this a little bit</a:t>
            </a:r>
            <a:r>
              <a:rPr lang="en-US" baseline="0" dirty="0" smtClean="0"/>
              <a:t> before we go into the final edit that I'll touch on today - control points</a:t>
            </a:r>
          </a:p>
          <a:p>
            <a:pPr marL="0" lvl="0" indent="0" algn="l" rtl="0">
              <a:spcBef>
                <a:spcPts val="0"/>
              </a:spcBef>
              <a:spcAft>
                <a:spcPts val="0"/>
              </a:spcAft>
              <a:buNone/>
            </a:pPr>
            <a:endParaRPr dirty="0"/>
          </a:p>
        </p:txBody>
      </p:sp>
      <p:sp>
        <p:nvSpPr>
          <p:cNvPr id="469" name="Google Shape;469;p25: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6: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wm in T1, most of it will be around 110 for voxel intensity. If it’s not, could indicate a problem.</a:t>
            </a:r>
            <a:endParaRPr/>
          </a:p>
        </p:txBody>
      </p:sp>
      <p:sp>
        <p:nvSpPr>
          <p:cNvPr id="478" name="Google Shape;478;p26: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7: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512" name="Google Shape;512;p27: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8: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US"/>
              <a:t>Has to find points that it’s absolutely confident are wm to make this estimate so in that sense, this step is a little bit consevative. So some places, especially in temp lobes and thin areas of wm, gyri being cut off. </a:t>
            </a:r>
            <a:endParaRPr/>
          </a:p>
          <a:p>
            <a:pPr marL="0" lvl="0" indent="0" algn="l" rtl="0">
              <a:spcBef>
                <a:spcPts val="0"/>
              </a:spcBef>
              <a:spcAft>
                <a:spcPts val="0"/>
              </a:spcAft>
              <a:buNone/>
            </a:pPr>
            <a:endParaRPr/>
          </a:p>
          <a:p>
            <a:pPr marL="0" lvl="0" indent="0" algn="l" rtl="0">
              <a:spcBef>
                <a:spcPts val="0"/>
              </a:spcBef>
              <a:spcAft>
                <a:spcPts val="0"/>
              </a:spcAft>
              <a:buNone/>
            </a:pPr>
            <a:r>
              <a:rPr lang="en-US"/>
              <a:t>Fix for this is control points. tells fs intensity normalization that these are definitely wm and you can confidently use these points to help re-evaluate that intensity normalization step. </a:t>
            </a:r>
            <a:endParaRPr/>
          </a:p>
          <a:p>
            <a:pPr marL="0" lvl="0" indent="0" algn="l" rtl="0">
              <a:spcBef>
                <a:spcPts val="0"/>
              </a:spcBef>
              <a:spcAft>
                <a:spcPts val="0"/>
              </a:spcAft>
              <a:buNone/>
            </a:pPr>
            <a:endParaRPr/>
          </a:p>
          <a:p>
            <a:pPr marL="0" lvl="0" indent="0" algn="l" rtl="0">
              <a:spcBef>
                <a:spcPts val="0"/>
              </a:spcBef>
              <a:spcAft>
                <a:spcPts val="0"/>
              </a:spcAft>
              <a:buNone/>
            </a:pPr>
            <a:r>
              <a:rPr lang="en-US"/>
              <a:t>Two things:</a:t>
            </a:r>
            <a:endParaRPr/>
          </a:p>
          <a:p>
            <a:pPr marL="457200" lvl="0" indent="-317500" algn="l" rtl="0">
              <a:spcBef>
                <a:spcPts val="0"/>
              </a:spcBef>
              <a:spcAft>
                <a:spcPts val="0"/>
              </a:spcAft>
              <a:buSzPts val="1400"/>
              <a:buAutoNum type="arabicParenR"/>
            </a:pPr>
            <a:r>
              <a:rPr lang="en-US"/>
              <a:t>If it’s already 110, make no difference.</a:t>
            </a:r>
            <a:endParaRPr/>
          </a:p>
          <a:p>
            <a:pPr marL="457200" lvl="0" indent="-317500" algn="l" rtl="0">
              <a:spcBef>
                <a:spcPts val="0"/>
              </a:spcBef>
              <a:spcAft>
                <a:spcPts val="0"/>
              </a:spcAft>
              <a:buSzPts val="1400"/>
              <a:buAutoNum type="arabicParenR"/>
            </a:pPr>
            <a:r>
              <a:rPr lang="en-US"/>
              <a:t>Have to put cp in areas you know are definitely wm. No partial-volume voxels, definitely no gm. Can go hugely wrong, can see why this would affect your whole volume. A single cp will affect definately the whole area around the point.</a:t>
            </a:r>
            <a:endParaRPr/>
          </a:p>
        </p:txBody>
      </p:sp>
      <p:sp>
        <p:nvSpPr>
          <p:cNvPr id="538" name="Google Shape;538;p28: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9: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US"/>
              <a:t>skullstrip - brainmask</a:t>
            </a:r>
            <a:endParaRPr/>
          </a:p>
          <a:p>
            <a:pPr marL="0" lvl="0" indent="0" algn="l" rtl="0">
              <a:spcBef>
                <a:spcPts val="0"/>
              </a:spcBef>
              <a:spcAft>
                <a:spcPts val="0"/>
              </a:spcAft>
              <a:buNone/>
            </a:pPr>
            <a:r>
              <a:rPr lang="en-US"/>
              <a:t>segmentation - wm.mgz</a:t>
            </a:r>
            <a:endParaRPr/>
          </a:p>
          <a:p>
            <a:pPr marL="0" lvl="0" indent="0" algn="l" rtl="0">
              <a:spcBef>
                <a:spcPts val="0"/>
              </a:spcBef>
              <a:spcAft>
                <a:spcPts val="0"/>
              </a:spcAft>
              <a:buNone/>
            </a:pPr>
            <a:r>
              <a:rPr lang="en-US"/>
              <a:t>control points are just points in space, not associated with any particular volume and saved as a .dat file. can make over any helpful volume - T1.mgz</a:t>
            </a:r>
            <a:endParaRPr/>
          </a:p>
        </p:txBody>
      </p:sp>
      <p:sp>
        <p:nvSpPr>
          <p:cNvPr id="555" name="Google Shape;555;p29: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09" name="Google Shape;209;p5: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30: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US"/>
              <a:t>complicated</a:t>
            </a:r>
            <a:endParaRPr/>
          </a:p>
          <a:p>
            <a:pPr marL="0" lvl="0" indent="0" algn="l" rtl="0">
              <a:spcBef>
                <a:spcPts val="0"/>
              </a:spcBef>
              <a:spcAft>
                <a:spcPts val="0"/>
              </a:spcAft>
              <a:buNone/>
            </a:pPr>
            <a:endParaRPr/>
          </a:p>
          <a:p>
            <a:pPr marL="0" lvl="0" indent="0" algn="l" rtl="0">
              <a:spcBef>
                <a:spcPts val="0"/>
              </a:spcBef>
              <a:spcAft>
                <a:spcPts val="0"/>
              </a:spcAft>
              <a:buNone/>
            </a:pPr>
            <a:r>
              <a:rPr lang="en-US"/>
              <a:t>problem is that if you take this and inflate it - not spherical topology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70" name="Google Shape;570;p30: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1: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topological corrections - goes in looks for bridges and holes and re-segments. Usually does a good job, but can occasionally fail. </a:t>
            </a:r>
            <a:endParaRPr/>
          </a:p>
        </p:txBody>
      </p:sp>
      <p:sp>
        <p:nvSpPr>
          <p:cNvPr id="592" name="Google Shape;592;p31: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2: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457200" lvl="0" indent="-317500" algn="l" rtl="0">
              <a:spcBef>
                <a:spcPts val="0"/>
              </a:spcBef>
              <a:spcAft>
                <a:spcPts val="0"/>
              </a:spcAft>
              <a:buClr>
                <a:schemeClr val="dk1"/>
              </a:buClr>
              <a:buSzPts val="1400"/>
              <a:buAutoNum type="arabicParenR"/>
            </a:pPr>
            <a:r>
              <a:rPr lang="en-US">
                <a:solidFill>
                  <a:schemeClr val="dk1"/>
                </a:solidFill>
              </a:rPr>
              <a:t>bridge/handle across a gyrus - gm labelled as wm</a:t>
            </a:r>
            <a:endParaRPr>
              <a:solidFill>
                <a:schemeClr val="dk1"/>
              </a:solidFill>
            </a:endParaRPr>
          </a:p>
          <a:p>
            <a:pPr marL="457200" lvl="0" indent="-317500" algn="l" rtl="0">
              <a:spcBef>
                <a:spcPts val="0"/>
              </a:spcBef>
              <a:spcAft>
                <a:spcPts val="0"/>
              </a:spcAft>
              <a:buClr>
                <a:schemeClr val="dk1"/>
              </a:buClr>
              <a:buSzPts val="1400"/>
              <a:buAutoNum type="arabicParenR"/>
            </a:pPr>
            <a:r>
              <a:rPr lang="en-US">
                <a:solidFill>
                  <a:schemeClr val="dk1"/>
                </a:solidFill>
              </a:rPr>
              <a:t>hole - wm labelled as gm</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Just another type of segmentation error to look out for in your slices.</a:t>
            </a:r>
            <a:endParaRPr/>
          </a:p>
        </p:txBody>
      </p:sp>
      <p:sp>
        <p:nvSpPr>
          <p:cNvPr id="603" name="Google Shape;603;p32: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33: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617" name="Google Shape;617;p33: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34: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US"/>
              <a:t>each hemi is it’s own closed surface, analyzed separately. GM structures that cross the hemi midline, are not cortical GM structures and so FS does not try to create accurate surfaces here.</a:t>
            </a:r>
            <a:endParaRPr/>
          </a:p>
        </p:txBody>
      </p:sp>
      <p:sp>
        <p:nvSpPr>
          <p:cNvPr id="636" name="Google Shape;636;p34: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35: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US"/>
              <a:t>cortical gm in the aseg does not match the pial surface. technically an error in automatic volume segmentation but we don’t use the cortical information from the aseg so don’t necessarily need to go in and fix it. Most important is to check that the surfaces are following the boundaries.</a:t>
            </a:r>
            <a:endParaRPr/>
          </a:p>
        </p:txBody>
      </p:sp>
      <p:sp>
        <p:nvSpPr>
          <p:cNvPr id="654" name="Google Shape;654;p35: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36: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666" name="Google Shape;666;p36: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7: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US"/>
              <a:t>pial surface grows out from the wm surface so we want to look for ways we can edit the wm volume first.</a:t>
            </a:r>
            <a:endParaRPr/>
          </a:p>
        </p:txBody>
      </p:sp>
      <p:sp>
        <p:nvSpPr>
          <p:cNvPr id="673" name="Google Shape;673;p37: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38: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681" name="Google Shape;681;p38: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48: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762" name="Google Shape;762;p48: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39: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688" name="Google Shape;688;p39: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40: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695" name="Google Shape;695;p40: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41: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702" name="Google Shape;702;p41: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42: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709" name="Google Shape;709;p42: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43: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715" name="Google Shape;715;p43: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44: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722" name="Google Shape;722;p44: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45: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730" name="Google Shape;730;p45: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46: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743" name="Google Shape;743;p46: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47: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755" name="Google Shape;755;p47: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7: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37" name="Google Shape;237;p7: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82" name="Google Shape;182;p3: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US"/>
              <a:t>All you know is no hard failure</a:t>
            </a:r>
            <a:endParaRPr/>
          </a:p>
          <a:p>
            <a:pPr marL="0" lvl="0" indent="0" algn="l" rtl="0">
              <a:spcBef>
                <a:spcPts val="0"/>
              </a:spcBef>
              <a:spcAft>
                <a:spcPts val="0"/>
              </a:spcAft>
              <a:buNone/>
            </a:pPr>
            <a:endParaRPr/>
          </a:p>
        </p:txBody>
      </p:sp>
      <p:sp>
        <p:nvSpPr>
          <p:cNvPr id="189" name="Google Shape;189;p4: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44" name="Google Shape;244;p8:notes"/>
          <p:cNvSpPr>
            <a:spLocks noGrp="1" noRot="1" noChangeAspect="1"/>
          </p:cNvSpPr>
          <p:nvPr>
            <p:ph type="sldImg" idx="2"/>
          </p:nvPr>
        </p:nvSpPr>
        <p:spPr>
          <a:xfrm>
            <a:off x="1258887"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txBox="1">
            <a:spLocks noGrp="1"/>
          </p:cNvSpPr>
          <p:nvPr>
            <p:ph type="body" idx="1"/>
          </p:nvPr>
        </p:nvSpPr>
        <p:spPr>
          <a:xfrm>
            <a:off x="976312" y="4559300"/>
            <a:ext cx="5362575" cy="4322762"/>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US" dirty="0" smtClean="0"/>
              <a:t>To see</a:t>
            </a:r>
            <a:r>
              <a:rPr lang="en-US" baseline="0" dirty="0" smtClean="0"/>
              <a:t> if a soft failure has </a:t>
            </a:r>
            <a:r>
              <a:rPr lang="en-US" baseline="0" dirty="0" err="1" smtClean="0"/>
              <a:t>occured</a:t>
            </a:r>
            <a:endParaRPr dirty="0"/>
          </a:p>
        </p:txBody>
      </p:sp>
      <p:sp>
        <p:nvSpPr>
          <p:cNvPr id="251" name="Google Shape;251;p9: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5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FFFF66"/>
              </a:buClr>
              <a:buSzPts val="3200"/>
              <a:buFont typeface="Times New Roman"/>
              <a:buNone/>
              <a:defRPr/>
            </a:lvl1pPr>
            <a:lvl2pPr lvl="1" algn="ctr">
              <a:spcBef>
                <a:spcPts val="560"/>
              </a:spcBef>
              <a:spcAft>
                <a:spcPts val="0"/>
              </a:spcAft>
              <a:buClr>
                <a:srgbClr val="FFFF66"/>
              </a:buClr>
              <a:buSzPts val="2800"/>
              <a:buFont typeface="Times New Roman"/>
              <a:buNone/>
              <a:defRPr/>
            </a:lvl2pPr>
            <a:lvl3pPr lvl="2" algn="ctr">
              <a:spcBef>
                <a:spcPts val="480"/>
              </a:spcBef>
              <a:spcAft>
                <a:spcPts val="0"/>
              </a:spcAft>
              <a:buClr>
                <a:srgbClr val="FFFF66"/>
              </a:buClr>
              <a:buSzPts val="2400"/>
              <a:buFont typeface="Times New Roman"/>
              <a:buNone/>
              <a:defRPr/>
            </a:lvl3pPr>
            <a:lvl4pPr lvl="3" algn="ctr">
              <a:spcBef>
                <a:spcPts val="400"/>
              </a:spcBef>
              <a:spcAft>
                <a:spcPts val="0"/>
              </a:spcAft>
              <a:buClr>
                <a:srgbClr val="FFFF66"/>
              </a:buClr>
              <a:buSzPts val="2000"/>
              <a:buFont typeface="Times New Roman"/>
              <a:buNone/>
              <a:defRPr/>
            </a:lvl4pPr>
            <a:lvl5pPr lvl="4" algn="ctr">
              <a:spcBef>
                <a:spcPts val="400"/>
              </a:spcBef>
              <a:spcAft>
                <a:spcPts val="0"/>
              </a:spcAft>
              <a:buClr>
                <a:srgbClr val="FFFF66"/>
              </a:buClr>
              <a:buSzPts val="2000"/>
              <a:buFont typeface="Times New Roman"/>
              <a:buNone/>
              <a:defRPr/>
            </a:lvl5pPr>
            <a:lvl6pPr lvl="5" algn="ctr">
              <a:spcBef>
                <a:spcPts val="400"/>
              </a:spcBef>
              <a:spcAft>
                <a:spcPts val="0"/>
              </a:spcAft>
              <a:buClr>
                <a:srgbClr val="FFFF66"/>
              </a:buClr>
              <a:buSzPts val="2000"/>
              <a:buFont typeface="Times New Roman"/>
              <a:buNone/>
              <a:defRPr/>
            </a:lvl6pPr>
            <a:lvl7pPr lvl="6" algn="ctr">
              <a:spcBef>
                <a:spcPts val="400"/>
              </a:spcBef>
              <a:spcAft>
                <a:spcPts val="0"/>
              </a:spcAft>
              <a:buClr>
                <a:srgbClr val="FFFF66"/>
              </a:buClr>
              <a:buSzPts val="2000"/>
              <a:buFont typeface="Times New Roman"/>
              <a:buNone/>
              <a:defRPr/>
            </a:lvl7pPr>
            <a:lvl8pPr lvl="7" algn="ctr">
              <a:spcBef>
                <a:spcPts val="400"/>
              </a:spcBef>
              <a:spcAft>
                <a:spcPts val="0"/>
              </a:spcAft>
              <a:buClr>
                <a:srgbClr val="FFFF66"/>
              </a:buClr>
              <a:buSzPts val="2000"/>
              <a:buFont typeface="Times New Roman"/>
              <a:buNone/>
              <a:defRPr/>
            </a:lvl8pPr>
            <a:lvl9pPr lvl="8" algn="ctr">
              <a:spcBef>
                <a:spcPts val="400"/>
              </a:spcBef>
              <a:spcAft>
                <a:spcPts val="0"/>
              </a:spcAft>
              <a:buClr>
                <a:srgbClr val="FFFF66"/>
              </a:buClr>
              <a:buSzPts val="2000"/>
              <a:buFont typeface="Times New Roman"/>
              <a:buNone/>
              <a:defRPr/>
            </a:lvl9pPr>
          </a:lstStyle>
          <a:p>
            <a:endParaRPr/>
          </a:p>
        </p:txBody>
      </p:sp>
      <p:sp>
        <p:nvSpPr>
          <p:cNvPr id="18" name="Google Shape;18;p5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0"/>
          <p:cNvSpPr txBox="1">
            <a:spLocks noGrp="1"/>
          </p:cNvSpPr>
          <p:nvPr>
            <p:ph type="sldNum" idx="12"/>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5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59"/>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FFFF66"/>
              </a:buClr>
              <a:buSzPts val="2800"/>
              <a:buFont typeface="Times New Roman"/>
              <a:buChar char="•"/>
              <a:defRPr sz="2800"/>
            </a:lvl1pPr>
            <a:lvl2pPr marL="914400" lvl="1" indent="-381000" algn="l">
              <a:spcBef>
                <a:spcPts val="480"/>
              </a:spcBef>
              <a:spcAft>
                <a:spcPts val="0"/>
              </a:spcAft>
              <a:buClr>
                <a:srgbClr val="FFFF66"/>
              </a:buClr>
              <a:buSzPts val="2400"/>
              <a:buFont typeface="Times New Roman"/>
              <a:buChar char="–"/>
              <a:defRPr sz="2400"/>
            </a:lvl2pPr>
            <a:lvl3pPr marL="1371600" lvl="2" indent="-355600" algn="l">
              <a:spcBef>
                <a:spcPts val="400"/>
              </a:spcBef>
              <a:spcAft>
                <a:spcPts val="0"/>
              </a:spcAft>
              <a:buClr>
                <a:srgbClr val="FFFF66"/>
              </a:buClr>
              <a:buSzPts val="2000"/>
              <a:buFont typeface="Times New Roman"/>
              <a:buChar char="•"/>
              <a:defRPr sz="2000"/>
            </a:lvl3pPr>
            <a:lvl4pPr marL="1828800" lvl="3" indent="-342900" algn="l">
              <a:spcBef>
                <a:spcPts val="360"/>
              </a:spcBef>
              <a:spcAft>
                <a:spcPts val="0"/>
              </a:spcAft>
              <a:buClr>
                <a:srgbClr val="FFFF66"/>
              </a:buClr>
              <a:buSzPts val="1800"/>
              <a:buFont typeface="Times New Roman"/>
              <a:buChar char="–"/>
              <a:defRPr sz="1800"/>
            </a:lvl4pPr>
            <a:lvl5pPr marL="2286000" lvl="4" indent="-342900" algn="l">
              <a:spcBef>
                <a:spcPts val="360"/>
              </a:spcBef>
              <a:spcAft>
                <a:spcPts val="0"/>
              </a:spcAft>
              <a:buClr>
                <a:srgbClr val="FFFF66"/>
              </a:buClr>
              <a:buSzPts val="1800"/>
              <a:buFont typeface="Times New Roman"/>
              <a:buChar char="»"/>
              <a:defRPr sz="1800"/>
            </a:lvl5pPr>
            <a:lvl6pPr marL="2743200" lvl="5" indent="-342900" algn="l">
              <a:spcBef>
                <a:spcPts val="360"/>
              </a:spcBef>
              <a:spcAft>
                <a:spcPts val="0"/>
              </a:spcAft>
              <a:buClr>
                <a:srgbClr val="FFFF66"/>
              </a:buClr>
              <a:buSzPts val="1800"/>
              <a:buFont typeface="Times New Roman"/>
              <a:buChar char="»"/>
              <a:defRPr sz="1800"/>
            </a:lvl6pPr>
            <a:lvl7pPr marL="3200400" lvl="6" indent="-342900" algn="l">
              <a:spcBef>
                <a:spcPts val="360"/>
              </a:spcBef>
              <a:spcAft>
                <a:spcPts val="0"/>
              </a:spcAft>
              <a:buClr>
                <a:srgbClr val="FFFF66"/>
              </a:buClr>
              <a:buSzPts val="1800"/>
              <a:buFont typeface="Times New Roman"/>
              <a:buChar char="»"/>
              <a:defRPr sz="1800"/>
            </a:lvl7pPr>
            <a:lvl8pPr marL="3657600" lvl="7" indent="-342900" algn="l">
              <a:spcBef>
                <a:spcPts val="360"/>
              </a:spcBef>
              <a:spcAft>
                <a:spcPts val="0"/>
              </a:spcAft>
              <a:buClr>
                <a:srgbClr val="FFFF66"/>
              </a:buClr>
              <a:buSzPts val="1800"/>
              <a:buFont typeface="Times New Roman"/>
              <a:buChar char="»"/>
              <a:defRPr sz="1800"/>
            </a:lvl8pPr>
            <a:lvl9pPr marL="4114800" lvl="8" indent="-342900" algn="l">
              <a:spcBef>
                <a:spcPts val="360"/>
              </a:spcBef>
              <a:spcAft>
                <a:spcPts val="0"/>
              </a:spcAft>
              <a:buClr>
                <a:srgbClr val="FFFF66"/>
              </a:buClr>
              <a:buSzPts val="1800"/>
              <a:buFont typeface="Times New Roman"/>
              <a:buChar char="»"/>
              <a:defRPr sz="1800"/>
            </a:lvl9pPr>
          </a:lstStyle>
          <a:p>
            <a:endParaRPr/>
          </a:p>
        </p:txBody>
      </p:sp>
      <p:sp>
        <p:nvSpPr>
          <p:cNvPr id="74" name="Google Shape;74;p59"/>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FFFF66"/>
              </a:buClr>
              <a:buSzPts val="2800"/>
              <a:buFont typeface="Times New Roman"/>
              <a:buChar char="•"/>
              <a:defRPr sz="2800"/>
            </a:lvl1pPr>
            <a:lvl2pPr marL="914400" lvl="1" indent="-381000" algn="l">
              <a:spcBef>
                <a:spcPts val="480"/>
              </a:spcBef>
              <a:spcAft>
                <a:spcPts val="0"/>
              </a:spcAft>
              <a:buClr>
                <a:srgbClr val="FFFF66"/>
              </a:buClr>
              <a:buSzPts val="2400"/>
              <a:buFont typeface="Times New Roman"/>
              <a:buChar char="–"/>
              <a:defRPr sz="2400"/>
            </a:lvl2pPr>
            <a:lvl3pPr marL="1371600" lvl="2" indent="-355600" algn="l">
              <a:spcBef>
                <a:spcPts val="400"/>
              </a:spcBef>
              <a:spcAft>
                <a:spcPts val="0"/>
              </a:spcAft>
              <a:buClr>
                <a:srgbClr val="FFFF66"/>
              </a:buClr>
              <a:buSzPts val="2000"/>
              <a:buFont typeface="Times New Roman"/>
              <a:buChar char="•"/>
              <a:defRPr sz="2000"/>
            </a:lvl3pPr>
            <a:lvl4pPr marL="1828800" lvl="3" indent="-342900" algn="l">
              <a:spcBef>
                <a:spcPts val="360"/>
              </a:spcBef>
              <a:spcAft>
                <a:spcPts val="0"/>
              </a:spcAft>
              <a:buClr>
                <a:srgbClr val="FFFF66"/>
              </a:buClr>
              <a:buSzPts val="1800"/>
              <a:buFont typeface="Times New Roman"/>
              <a:buChar char="–"/>
              <a:defRPr sz="1800"/>
            </a:lvl4pPr>
            <a:lvl5pPr marL="2286000" lvl="4" indent="-342900" algn="l">
              <a:spcBef>
                <a:spcPts val="360"/>
              </a:spcBef>
              <a:spcAft>
                <a:spcPts val="0"/>
              </a:spcAft>
              <a:buClr>
                <a:srgbClr val="FFFF66"/>
              </a:buClr>
              <a:buSzPts val="1800"/>
              <a:buFont typeface="Times New Roman"/>
              <a:buChar char="»"/>
              <a:defRPr sz="1800"/>
            </a:lvl5pPr>
            <a:lvl6pPr marL="2743200" lvl="5" indent="-342900" algn="l">
              <a:spcBef>
                <a:spcPts val="360"/>
              </a:spcBef>
              <a:spcAft>
                <a:spcPts val="0"/>
              </a:spcAft>
              <a:buClr>
                <a:srgbClr val="FFFF66"/>
              </a:buClr>
              <a:buSzPts val="1800"/>
              <a:buFont typeface="Times New Roman"/>
              <a:buChar char="»"/>
              <a:defRPr sz="1800"/>
            </a:lvl6pPr>
            <a:lvl7pPr marL="3200400" lvl="6" indent="-342900" algn="l">
              <a:spcBef>
                <a:spcPts val="360"/>
              </a:spcBef>
              <a:spcAft>
                <a:spcPts val="0"/>
              </a:spcAft>
              <a:buClr>
                <a:srgbClr val="FFFF66"/>
              </a:buClr>
              <a:buSzPts val="1800"/>
              <a:buFont typeface="Times New Roman"/>
              <a:buChar char="»"/>
              <a:defRPr sz="1800"/>
            </a:lvl7pPr>
            <a:lvl8pPr marL="3657600" lvl="7" indent="-342900" algn="l">
              <a:spcBef>
                <a:spcPts val="360"/>
              </a:spcBef>
              <a:spcAft>
                <a:spcPts val="0"/>
              </a:spcAft>
              <a:buClr>
                <a:srgbClr val="FFFF66"/>
              </a:buClr>
              <a:buSzPts val="1800"/>
              <a:buFont typeface="Times New Roman"/>
              <a:buChar char="»"/>
              <a:defRPr sz="1800"/>
            </a:lvl8pPr>
            <a:lvl9pPr marL="4114800" lvl="8" indent="-342900" algn="l">
              <a:spcBef>
                <a:spcPts val="360"/>
              </a:spcBef>
              <a:spcAft>
                <a:spcPts val="0"/>
              </a:spcAft>
              <a:buClr>
                <a:srgbClr val="FFFF66"/>
              </a:buClr>
              <a:buSzPts val="1800"/>
              <a:buFont typeface="Times New Roman"/>
              <a:buChar char="»"/>
              <a:defRPr sz="1800"/>
            </a:lvl9pPr>
          </a:lstStyle>
          <a:p>
            <a:endParaRPr/>
          </a:p>
        </p:txBody>
      </p:sp>
      <p:sp>
        <p:nvSpPr>
          <p:cNvPr id="75" name="Google Shape;75;p5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9"/>
          <p:cNvSpPr txBox="1">
            <a:spLocks noGrp="1"/>
          </p:cNvSpPr>
          <p:nvPr>
            <p:ph type="sldNum" idx="12"/>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6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6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FFFF66"/>
              </a:buClr>
              <a:buSzPts val="2000"/>
              <a:buFont typeface="Times New Roman"/>
              <a:buNone/>
              <a:defRPr sz="2000"/>
            </a:lvl1pPr>
            <a:lvl2pPr marL="914400" lvl="1" indent="-228600" algn="l">
              <a:spcBef>
                <a:spcPts val="360"/>
              </a:spcBef>
              <a:spcAft>
                <a:spcPts val="0"/>
              </a:spcAft>
              <a:buClr>
                <a:srgbClr val="FFFF66"/>
              </a:buClr>
              <a:buSzPts val="1800"/>
              <a:buFont typeface="Times New Roman"/>
              <a:buNone/>
              <a:defRPr sz="1800"/>
            </a:lvl2pPr>
            <a:lvl3pPr marL="1371600" lvl="2" indent="-228600" algn="l">
              <a:spcBef>
                <a:spcPts val="320"/>
              </a:spcBef>
              <a:spcAft>
                <a:spcPts val="0"/>
              </a:spcAft>
              <a:buClr>
                <a:srgbClr val="FFFF66"/>
              </a:buClr>
              <a:buSzPts val="1600"/>
              <a:buFont typeface="Times New Roman"/>
              <a:buNone/>
              <a:defRPr sz="1600"/>
            </a:lvl3pPr>
            <a:lvl4pPr marL="1828800" lvl="3" indent="-228600" algn="l">
              <a:spcBef>
                <a:spcPts val="280"/>
              </a:spcBef>
              <a:spcAft>
                <a:spcPts val="0"/>
              </a:spcAft>
              <a:buClr>
                <a:srgbClr val="FFFF66"/>
              </a:buClr>
              <a:buSzPts val="1400"/>
              <a:buFont typeface="Times New Roman"/>
              <a:buNone/>
              <a:defRPr sz="1400"/>
            </a:lvl4pPr>
            <a:lvl5pPr marL="2286000" lvl="4" indent="-228600" algn="l">
              <a:spcBef>
                <a:spcPts val="280"/>
              </a:spcBef>
              <a:spcAft>
                <a:spcPts val="0"/>
              </a:spcAft>
              <a:buClr>
                <a:srgbClr val="FFFF66"/>
              </a:buClr>
              <a:buSzPts val="1400"/>
              <a:buFont typeface="Times New Roman"/>
              <a:buNone/>
              <a:defRPr sz="1400"/>
            </a:lvl5pPr>
            <a:lvl6pPr marL="2743200" lvl="5" indent="-228600" algn="l">
              <a:spcBef>
                <a:spcPts val="280"/>
              </a:spcBef>
              <a:spcAft>
                <a:spcPts val="0"/>
              </a:spcAft>
              <a:buClr>
                <a:srgbClr val="FFFF66"/>
              </a:buClr>
              <a:buSzPts val="1400"/>
              <a:buFont typeface="Times New Roman"/>
              <a:buNone/>
              <a:defRPr sz="1400"/>
            </a:lvl6pPr>
            <a:lvl7pPr marL="3200400" lvl="6" indent="-228600" algn="l">
              <a:spcBef>
                <a:spcPts val="280"/>
              </a:spcBef>
              <a:spcAft>
                <a:spcPts val="0"/>
              </a:spcAft>
              <a:buClr>
                <a:srgbClr val="FFFF66"/>
              </a:buClr>
              <a:buSzPts val="1400"/>
              <a:buFont typeface="Times New Roman"/>
              <a:buNone/>
              <a:defRPr sz="1400"/>
            </a:lvl7pPr>
            <a:lvl8pPr marL="3657600" lvl="7" indent="-228600" algn="l">
              <a:spcBef>
                <a:spcPts val="280"/>
              </a:spcBef>
              <a:spcAft>
                <a:spcPts val="0"/>
              </a:spcAft>
              <a:buClr>
                <a:srgbClr val="FFFF66"/>
              </a:buClr>
              <a:buSzPts val="1400"/>
              <a:buFont typeface="Times New Roman"/>
              <a:buNone/>
              <a:defRPr sz="1400"/>
            </a:lvl8pPr>
            <a:lvl9pPr marL="4114800" lvl="8" indent="-228600" algn="l">
              <a:spcBef>
                <a:spcPts val="280"/>
              </a:spcBef>
              <a:spcAft>
                <a:spcPts val="0"/>
              </a:spcAft>
              <a:buClr>
                <a:srgbClr val="FFFF66"/>
              </a:buClr>
              <a:buSzPts val="1400"/>
              <a:buFont typeface="Times New Roman"/>
              <a:buNone/>
              <a:defRPr sz="1400"/>
            </a:lvl9pPr>
          </a:lstStyle>
          <a:p>
            <a:endParaRPr/>
          </a:p>
        </p:txBody>
      </p:sp>
      <p:sp>
        <p:nvSpPr>
          <p:cNvPr id="81" name="Google Shape;81;p6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0"/>
          <p:cNvSpPr txBox="1">
            <a:spLocks noGrp="1"/>
          </p:cNvSpPr>
          <p:nvPr>
            <p:ph type="sldNum" idx="12"/>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62"/>
          <p:cNvSpPr txBox="1">
            <a:spLocks noGrp="1"/>
          </p:cNvSpPr>
          <p:nvPr>
            <p:ph type="title"/>
          </p:nvPr>
        </p:nvSpPr>
        <p:spPr>
          <a:xfrm rot="5400000">
            <a:off x="4729163" y="2009775"/>
            <a:ext cx="5856287" cy="2055813"/>
          </a:xfrm>
          <a:prstGeom prst="rect">
            <a:avLst/>
          </a:prstGeom>
          <a:noFill/>
          <a:ln>
            <a:noFill/>
          </a:ln>
        </p:spPr>
        <p:txBody>
          <a:bodyPr spcFirstLastPara="1" wrap="square" lIns="0" tIns="0" rIns="0" bIns="0" anchor="ctr" anchorCtr="0">
            <a:noAutofit/>
          </a:bodyPr>
          <a:lstStyle>
            <a:lvl1pPr lvl="0" algn="ctr">
              <a:lnSpc>
                <a:spcPct val="97000"/>
              </a:lnSpc>
              <a:spcBef>
                <a:spcPts val="0"/>
              </a:spcBef>
              <a:spcAft>
                <a:spcPts val="0"/>
              </a:spcAft>
              <a:buSzPts val="1400"/>
              <a:buNone/>
              <a:defRPr/>
            </a:lvl1pPr>
            <a:lvl2pPr lvl="1" algn="ctr">
              <a:lnSpc>
                <a:spcPct val="97000"/>
              </a:lnSpc>
              <a:spcBef>
                <a:spcPts val="0"/>
              </a:spcBef>
              <a:spcAft>
                <a:spcPts val="0"/>
              </a:spcAft>
              <a:buSzPts val="1400"/>
              <a:buNone/>
              <a:defRPr/>
            </a:lvl2pPr>
            <a:lvl3pPr lvl="2" algn="ctr">
              <a:lnSpc>
                <a:spcPct val="97000"/>
              </a:lnSpc>
              <a:spcBef>
                <a:spcPts val="0"/>
              </a:spcBef>
              <a:spcAft>
                <a:spcPts val="0"/>
              </a:spcAft>
              <a:buSzPts val="1400"/>
              <a:buNone/>
              <a:defRPr/>
            </a:lvl3pPr>
            <a:lvl4pPr lvl="3" algn="ctr">
              <a:lnSpc>
                <a:spcPct val="97000"/>
              </a:lnSpc>
              <a:spcBef>
                <a:spcPts val="0"/>
              </a:spcBef>
              <a:spcAft>
                <a:spcPts val="0"/>
              </a:spcAft>
              <a:buSzPts val="1400"/>
              <a:buNone/>
              <a:defRPr/>
            </a:lvl4pPr>
            <a:lvl5pPr lvl="4" algn="ctr">
              <a:lnSpc>
                <a:spcPct val="97000"/>
              </a:lnSpc>
              <a:spcBef>
                <a:spcPts val="0"/>
              </a:spcBef>
              <a:spcAft>
                <a:spcPts val="0"/>
              </a:spcAft>
              <a:buSzPts val="1400"/>
              <a:buNone/>
              <a:defRPr/>
            </a:lvl5pPr>
            <a:lvl6pPr lvl="5" algn="ctr">
              <a:lnSpc>
                <a:spcPct val="97000"/>
              </a:lnSpc>
              <a:spcBef>
                <a:spcPts val="0"/>
              </a:spcBef>
              <a:spcAft>
                <a:spcPts val="0"/>
              </a:spcAft>
              <a:buSzPts val="1400"/>
              <a:buNone/>
              <a:defRPr/>
            </a:lvl6pPr>
            <a:lvl7pPr lvl="6" algn="ctr">
              <a:lnSpc>
                <a:spcPct val="97000"/>
              </a:lnSpc>
              <a:spcBef>
                <a:spcPts val="0"/>
              </a:spcBef>
              <a:spcAft>
                <a:spcPts val="0"/>
              </a:spcAft>
              <a:buSzPts val="1400"/>
              <a:buNone/>
              <a:defRPr/>
            </a:lvl7pPr>
            <a:lvl8pPr lvl="7" algn="ctr">
              <a:lnSpc>
                <a:spcPct val="97000"/>
              </a:lnSpc>
              <a:spcBef>
                <a:spcPts val="0"/>
              </a:spcBef>
              <a:spcAft>
                <a:spcPts val="0"/>
              </a:spcAft>
              <a:buSzPts val="1400"/>
              <a:buNone/>
              <a:defRPr/>
            </a:lvl8pPr>
            <a:lvl9pPr lvl="8" algn="ctr">
              <a:lnSpc>
                <a:spcPct val="97000"/>
              </a:lnSpc>
              <a:spcBef>
                <a:spcPts val="0"/>
              </a:spcBef>
              <a:spcAft>
                <a:spcPts val="0"/>
              </a:spcAft>
              <a:buSzPts val="1400"/>
              <a:buNone/>
              <a:defRPr/>
            </a:lvl9pPr>
          </a:lstStyle>
          <a:p>
            <a:endParaRPr/>
          </a:p>
        </p:txBody>
      </p:sp>
      <p:sp>
        <p:nvSpPr>
          <p:cNvPr id="93" name="Google Shape;93;p62"/>
          <p:cNvSpPr txBox="1">
            <a:spLocks noGrp="1"/>
          </p:cNvSpPr>
          <p:nvPr>
            <p:ph type="body" idx="1"/>
          </p:nvPr>
        </p:nvSpPr>
        <p:spPr>
          <a:xfrm rot="5400000">
            <a:off x="538957" y="27782"/>
            <a:ext cx="5856287" cy="6019800"/>
          </a:xfrm>
          <a:prstGeom prst="rect">
            <a:avLst/>
          </a:prstGeom>
          <a:noFill/>
          <a:ln>
            <a:noFill/>
          </a:ln>
        </p:spPr>
        <p:txBody>
          <a:bodyPr spcFirstLastPara="1" wrap="square" lIns="0" tIns="0" rIns="0" bIns="0" anchor="t" anchorCtr="0">
            <a:noAutofit/>
          </a:bodyPr>
          <a:lstStyle>
            <a:lvl1pPr marL="457200" lvl="0" indent="-280035" algn="l">
              <a:lnSpc>
                <a:spcPct val="68000"/>
              </a:lnSpc>
              <a:spcBef>
                <a:spcPts val="0"/>
              </a:spcBef>
              <a:spcAft>
                <a:spcPts val="0"/>
              </a:spcAft>
              <a:buSzPts val="810"/>
              <a:buChar char="●"/>
              <a:defRPr/>
            </a:lvl1pPr>
            <a:lvl2pPr marL="914400" lvl="1" indent="-280035" algn="l">
              <a:lnSpc>
                <a:spcPct val="97000"/>
              </a:lnSpc>
              <a:spcBef>
                <a:spcPts val="1288"/>
              </a:spcBef>
              <a:spcAft>
                <a:spcPts val="0"/>
              </a:spcAft>
              <a:buSzPts val="810"/>
              <a:buChar char="●"/>
              <a:defRPr/>
            </a:lvl2pPr>
            <a:lvl3pPr marL="1371600" lvl="2" indent="-280035" algn="l">
              <a:lnSpc>
                <a:spcPct val="97000"/>
              </a:lnSpc>
              <a:spcBef>
                <a:spcPts val="1038"/>
              </a:spcBef>
              <a:spcAft>
                <a:spcPts val="0"/>
              </a:spcAft>
              <a:buSzPts val="810"/>
              <a:buChar char="●"/>
              <a:defRPr/>
            </a:lvl3pPr>
            <a:lvl4pPr marL="1828800" lvl="3" indent="-280035" algn="l">
              <a:lnSpc>
                <a:spcPct val="97000"/>
              </a:lnSpc>
              <a:spcBef>
                <a:spcPts val="775"/>
              </a:spcBef>
              <a:spcAft>
                <a:spcPts val="0"/>
              </a:spcAft>
              <a:buSzPts val="810"/>
              <a:buChar char="●"/>
              <a:defRPr/>
            </a:lvl4pPr>
            <a:lvl5pPr marL="2286000" lvl="4" indent="-280035" algn="l">
              <a:lnSpc>
                <a:spcPct val="97000"/>
              </a:lnSpc>
              <a:spcBef>
                <a:spcPts val="525"/>
              </a:spcBef>
              <a:spcAft>
                <a:spcPts val="0"/>
              </a:spcAft>
              <a:buSzPts val="810"/>
              <a:buChar char="●"/>
              <a:defRPr/>
            </a:lvl5pPr>
            <a:lvl6pPr marL="2743200" lvl="5" indent="-280035" algn="l">
              <a:lnSpc>
                <a:spcPct val="97000"/>
              </a:lnSpc>
              <a:spcBef>
                <a:spcPts val="263"/>
              </a:spcBef>
              <a:spcAft>
                <a:spcPts val="0"/>
              </a:spcAft>
              <a:buSzPts val="810"/>
              <a:buChar char="●"/>
              <a:defRPr/>
            </a:lvl6pPr>
            <a:lvl7pPr marL="3200400" lvl="6" indent="-280035" algn="l">
              <a:lnSpc>
                <a:spcPct val="97000"/>
              </a:lnSpc>
              <a:spcBef>
                <a:spcPts val="263"/>
              </a:spcBef>
              <a:spcAft>
                <a:spcPts val="0"/>
              </a:spcAft>
              <a:buSzPts val="810"/>
              <a:buChar char="●"/>
              <a:defRPr/>
            </a:lvl7pPr>
            <a:lvl8pPr marL="3657600" lvl="7" indent="-280034" algn="l">
              <a:lnSpc>
                <a:spcPct val="97000"/>
              </a:lnSpc>
              <a:spcBef>
                <a:spcPts val="263"/>
              </a:spcBef>
              <a:spcAft>
                <a:spcPts val="0"/>
              </a:spcAft>
              <a:buSzPts val="810"/>
              <a:buChar char="●"/>
              <a:defRPr/>
            </a:lvl8pPr>
            <a:lvl9pPr marL="4114800" lvl="8" indent="-280034" algn="l">
              <a:lnSpc>
                <a:spcPct val="97000"/>
              </a:lnSpc>
              <a:spcBef>
                <a:spcPts val="263"/>
              </a:spcBef>
              <a:spcAft>
                <a:spcPts val="263"/>
              </a:spcAft>
              <a:buSzPts val="810"/>
              <a:buChar char="●"/>
              <a:defRPr/>
            </a:lvl9pPr>
          </a:lstStyle>
          <a:p>
            <a:endParaRPr/>
          </a:p>
        </p:txBody>
      </p:sp>
      <p:sp>
        <p:nvSpPr>
          <p:cNvPr id="94" name="Google Shape;94;p62"/>
          <p:cNvSpPr txBox="1">
            <a:spLocks noGrp="1"/>
          </p:cNvSpPr>
          <p:nvPr>
            <p:ph type="dt" idx="10"/>
          </p:nvPr>
        </p:nvSpPr>
        <p:spPr>
          <a:xfrm>
            <a:off x="457200" y="6246812"/>
            <a:ext cx="2127250" cy="473075"/>
          </a:xfrm>
          <a:prstGeom prst="rect">
            <a:avLst/>
          </a:prstGeom>
          <a:noFill/>
          <a:ln>
            <a:noFill/>
          </a:ln>
        </p:spPr>
        <p:txBody>
          <a:bodyPr spcFirstLastPara="1" wrap="square" lIns="0" tIns="0" rIns="0" bIns="0" anchor="t" anchorCtr="0">
            <a:noAutofit/>
          </a:bodyPr>
          <a:lstStyle>
            <a:lvl1pPr lvl="0" algn="l">
              <a:lnSpc>
                <a:spcPct val="98000"/>
              </a:lnSpc>
              <a:spcBef>
                <a:spcPts val="0"/>
              </a:spcBef>
              <a:spcAft>
                <a:spcPts val="0"/>
              </a:spcAft>
              <a:buSzPts val="1400"/>
              <a:buNone/>
              <a:defRPr sz="13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2"/>
          <p:cNvSpPr txBox="1">
            <a:spLocks noGrp="1"/>
          </p:cNvSpPr>
          <p:nvPr>
            <p:ph type="ftr" idx="11"/>
          </p:nvPr>
        </p:nvSpPr>
        <p:spPr>
          <a:xfrm>
            <a:off x="3127375" y="6246812"/>
            <a:ext cx="2897187" cy="4730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62"/>
          <p:cNvSpPr txBox="1">
            <a:spLocks noGrp="1"/>
          </p:cNvSpPr>
          <p:nvPr>
            <p:ph type="sldNum" idx="12"/>
          </p:nvPr>
        </p:nvSpPr>
        <p:spPr>
          <a:xfrm>
            <a:off x="6554787" y="6246812"/>
            <a:ext cx="2128837" cy="473075"/>
          </a:xfrm>
          <a:prstGeom prst="rect">
            <a:avLst/>
          </a:prstGeom>
          <a:noFill/>
          <a:ln>
            <a:noFill/>
          </a:ln>
        </p:spPr>
        <p:txBody>
          <a:bodyPr spcFirstLastPara="1" wrap="square" lIns="0" tIns="0" rIns="0" bIns="0" anchor="t" anchorCtr="0">
            <a:noAutofit/>
          </a:bodyPr>
          <a:lstStyle>
            <a:lvl1pPr marL="0" marR="0" lvl="0"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1pPr>
            <a:lvl2pPr marL="0" marR="0" lvl="1"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2pPr>
            <a:lvl3pPr marL="0" marR="0" lvl="2"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3pPr>
            <a:lvl4pPr marL="0" marR="0" lvl="3"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4pPr>
            <a:lvl5pPr marL="0" marR="0" lvl="4"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5pPr>
            <a:lvl6pPr marL="0" marR="0" lvl="5"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6pPr>
            <a:lvl7pPr marL="0" marR="0" lvl="6"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7pPr>
            <a:lvl8pPr marL="0" marR="0" lvl="7"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8pPr>
            <a:lvl9pPr marL="0" marR="0" lvl="8"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63"/>
          <p:cNvSpPr txBox="1">
            <a:spLocks noGrp="1"/>
          </p:cNvSpPr>
          <p:nvPr>
            <p:ph type="title"/>
          </p:nvPr>
        </p:nvSpPr>
        <p:spPr>
          <a:xfrm>
            <a:off x="457200" y="109537"/>
            <a:ext cx="8228012" cy="1143000"/>
          </a:xfrm>
          <a:prstGeom prst="rect">
            <a:avLst/>
          </a:prstGeom>
          <a:noFill/>
          <a:ln>
            <a:noFill/>
          </a:ln>
        </p:spPr>
        <p:txBody>
          <a:bodyPr spcFirstLastPara="1" wrap="square" lIns="0" tIns="0" rIns="0" bIns="0" anchor="ctr" anchorCtr="0">
            <a:noAutofit/>
          </a:bodyPr>
          <a:lstStyle>
            <a:lvl1pPr lvl="0" algn="ctr">
              <a:lnSpc>
                <a:spcPct val="97000"/>
              </a:lnSpc>
              <a:spcBef>
                <a:spcPts val="0"/>
              </a:spcBef>
              <a:spcAft>
                <a:spcPts val="0"/>
              </a:spcAft>
              <a:buSzPts val="1400"/>
              <a:buNone/>
              <a:defRPr/>
            </a:lvl1pPr>
            <a:lvl2pPr lvl="1" algn="ctr">
              <a:lnSpc>
                <a:spcPct val="97000"/>
              </a:lnSpc>
              <a:spcBef>
                <a:spcPts val="0"/>
              </a:spcBef>
              <a:spcAft>
                <a:spcPts val="0"/>
              </a:spcAft>
              <a:buSzPts val="1400"/>
              <a:buNone/>
              <a:defRPr/>
            </a:lvl2pPr>
            <a:lvl3pPr lvl="2" algn="ctr">
              <a:lnSpc>
                <a:spcPct val="97000"/>
              </a:lnSpc>
              <a:spcBef>
                <a:spcPts val="0"/>
              </a:spcBef>
              <a:spcAft>
                <a:spcPts val="0"/>
              </a:spcAft>
              <a:buSzPts val="1400"/>
              <a:buNone/>
              <a:defRPr/>
            </a:lvl3pPr>
            <a:lvl4pPr lvl="3" algn="ctr">
              <a:lnSpc>
                <a:spcPct val="97000"/>
              </a:lnSpc>
              <a:spcBef>
                <a:spcPts val="0"/>
              </a:spcBef>
              <a:spcAft>
                <a:spcPts val="0"/>
              </a:spcAft>
              <a:buSzPts val="1400"/>
              <a:buNone/>
              <a:defRPr/>
            </a:lvl4pPr>
            <a:lvl5pPr lvl="4" algn="ctr">
              <a:lnSpc>
                <a:spcPct val="97000"/>
              </a:lnSpc>
              <a:spcBef>
                <a:spcPts val="0"/>
              </a:spcBef>
              <a:spcAft>
                <a:spcPts val="0"/>
              </a:spcAft>
              <a:buSzPts val="1400"/>
              <a:buNone/>
              <a:defRPr/>
            </a:lvl5pPr>
            <a:lvl6pPr lvl="5" algn="ctr">
              <a:lnSpc>
                <a:spcPct val="97000"/>
              </a:lnSpc>
              <a:spcBef>
                <a:spcPts val="0"/>
              </a:spcBef>
              <a:spcAft>
                <a:spcPts val="0"/>
              </a:spcAft>
              <a:buSzPts val="1400"/>
              <a:buNone/>
              <a:defRPr/>
            </a:lvl6pPr>
            <a:lvl7pPr lvl="6" algn="ctr">
              <a:lnSpc>
                <a:spcPct val="97000"/>
              </a:lnSpc>
              <a:spcBef>
                <a:spcPts val="0"/>
              </a:spcBef>
              <a:spcAft>
                <a:spcPts val="0"/>
              </a:spcAft>
              <a:buSzPts val="1400"/>
              <a:buNone/>
              <a:defRPr/>
            </a:lvl7pPr>
            <a:lvl8pPr lvl="7" algn="ctr">
              <a:lnSpc>
                <a:spcPct val="97000"/>
              </a:lnSpc>
              <a:spcBef>
                <a:spcPts val="0"/>
              </a:spcBef>
              <a:spcAft>
                <a:spcPts val="0"/>
              </a:spcAft>
              <a:buSzPts val="1400"/>
              <a:buNone/>
              <a:defRPr/>
            </a:lvl8pPr>
            <a:lvl9pPr lvl="8" algn="ctr">
              <a:lnSpc>
                <a:spcPct val="97000"/>
              </a:lnSpc>
              <a:spcBef>
                <a:spcPts val="0"/>
              </a:spcBef>
              <a:spcAft>
                <a:spcPts val="0"/>
              </a:spcAft>
              <a:buSzPts val="1400"/>
              <a:buNone/>
              <a:defRPr/>
            </a:lvl9pPr>
          </a:lstStyle>
          <a:p>
            <a:endParaRPr/>
          </a:p>
        </p:txBody>
      </p:sp>
      <p:sp>
        <p:nvSpPr>
          <p:cNvPr id="99" name="Google Shape;99;p63"/>
          <p:cNvSpPr txBox="1">
            <a:spLocks noGrp="1"/>
          </p:cNvSpPr>
          <p:nvPr>
            <p:ph type="body" idx="1"/>
          </p:nvPr>
        </p:nvSpPr>
        <p:spPr>
          <a:xfrm rot="5400000">
            <a:off x="2309018" y="-410369"/>
            <a:ext cx="4524375" cy="8228012"/>
          </a:xfrm>
          <a:prstGeom prst="rect">
            <a:avLst/>
          </a:prstGeom>
          <a:noFill/>
          <a:ln>
            <a:noFill/>
          </a:ln>
        </p:spPr>
        <p:txBody>
          <a:bodyPr spcFirstLastPara="1" wrap="square" lIns="0" tIns="0" rIns="0" bIns="0" anchor="t" anchorCtr="0">
            <a:noAutofit/>
          </a:bodyPr>
          <a:lstStyle>
            <a:lvl1pPr marL="457200" lvl="0" indent="-280035" algn="l">
              <a:lnSpc>
                <a:spcPct val="68000"/>
              </a:lnSpc>
              <a:spcBef>
                <a:spcPts val="0"/>
              </a:spcBef>
              <a:spcAft>
                <a:spcPts val="0"/>
              </a:spcAft>
              <a:buSzPts val="810"/>
              <a:buChar char="●"/>
              <a:defRPr/>
            </a:lvl1pPr>
            <a:lvl2pPr marL="914400" lvl="1" indent="-280035" algn="l">
              <a:lnSpc>
                <a:spcPct val="97000"/>
              </a:lnSpc>
              <a:spcBef>
                <a:spcPts val="1288"/>
              </a:spcBef>
              <a:spcAft>
                <a:spcPts val="0"/>
              </a:spcAft>
              <a:buSzPts val="810"/>
              <a:buChar char="●"/>
              <a:defRPr/>
            </a:lvl2pPr>
            <a:lvl3pPr marL="1371600" lvl="2" indent="-280035" algn="l">
              <a:lnSpc>
                <a:spcPct val="97000"/>
              </a:lnSpc>
              <a:spcBef>
                <a:spcPts val="1038"/>
              </a:spcBef>
              <a:spcAft>
                <a:spcPts val="0"/>
              </a:spcAft>
              <a:buSzPts val="810"/>
              <a:buChar char="●"/>
              <a:defRPr/>
            </a:lvl3pPr>
            <a:lvl4pPr marL="1828800" lvl="3" indent="-280035" algn="l">
              <a:lnSpc>
                <a:spcPct val="97000"/>
              </a:lnSpc>
              <a:spcBef>
                <a:spcPts val="775"/>
              </a:spcBef>
              <a:spcAft>
                <a:spcPts val="0"/>
              </a:spcAft>
              <a:buSzPts val="810"/>
              <a:buChar char="●"/>
              <a:defRPr/>
            </a:lvl4pPr>
            <a:lvl5pPr marL="2286000" lvl="4" indent="-280035" algn="l">
              <a:lnSpc>
                <a:spcPct val="97000"/>
              </a:lnSpc>
              <a:spcBef>
                <a:spcPts val="525"/>
              </a:spcBef>
              <a:spcAft>
                <a:spcPts val="0"/>
              </a:spcAft>
              <a:buSzPts val="810"/>
              <a:buChar char="●"/>
              <a:defRPr/>
            </a:lvl5pPr>
            <a:lvl6pPr marL="2743200" lvl="5" indent="-280035" algn="l">
              <a:lnSpc>
                <a:spcPct val="97000"/>
              </a:lnSpc>
              <a:spcBef>
                <a:spcPts val="263"/>
              </a:spcBef>
              <a:spcAft>
                <a:spcPts val="0"/>
              </a:spcAft>
              <a:buSzPts val="810"/>
              <a:buChar char="●"/>
              <a:defRPr/>
            </a:lvl6pPr>
            <a:lvl7pPr marL="3200400" lvl="6" indent="-280035" algn="l">
              <a:lnSpc>
                <a:spcPct val="97000"/>
              </a:lnSpc>
              <a:spcBef>
                <a:spcPts val="263"/>
              </a:spcBef>
              <a:spcAft>
                <a:spcPts val="0"/>
              </a:spcAft>
              <a:buSzPts val="810"/>
              <a:buChar char="●"/>
              <a:defRPr/>
            </a:lvl7pPr>
            <a:lvl8pPr marL="3657600" lvl="7" indent="-280034" algn="l">
              <a:lnSpc>
                <a:spcPct val="97000"/>
              </a:lnSpc>
              <a:spcBef>
                <a:spcPts val="263"/>
              </a:spcBef>
              <a:spcAft>
                <a:spcPts val="0"/>
              </a:spcAft>
              <a:buSzPts val="810"/>
              <a:buChar char="●"/>
              <a:defRPr/>
            </a:lvl8pPr>
            <a:lvl9pPr marL="4114800" lvl="8" indent="-280034" algn="l">
              <a:lnSpc>
                <a:spcPct val="97000"/>
              </a:lnSpc>
              <a:spcBef>
                <a:spcPts val="263"/>
              </a:spcBef>
              <a:spcAft>
                <a:spcPts val="263"/>
              </a:spcAft>
              <a:buSzPts val="810"/>
              <a:buChar char="●"/>
              <a:defRPr/>
            </a:lvl9pPr>
          </a:lstStyle>
          <a:p>
            <a:endParaRPr/>
          </a:p>
        </p:txBody>
      </p:sp>
      <p:sp>
        <p:nvSpPr>
          <p:cNvPr id="100" name="Google Shape;100;p63"/>
          <p:cNvSpPr txBox="1">
            <a:spLocks noGrp="1"/>
          </p:cNvSpPr>
          <p:nvPr>
            <p:ph type="dt" idx="10"/>
          </p:nvPr>
        </p:nvSpPr>
        <p:spPr>
          <a:xfrm>
            <a:off x="457200" y="6246812"/>
            <a:ext cx="2127250" cy="473075"/>
          </a:xfrm>
          <a:prstGeom prst="rect">
            <a:avLst/>
          </a:prstGeom>
          <a:noFill/>
          <a:ln>
            <a:noFill/>
          </a:ln>
        </p:spPr>
        <p:txBody>
          <a:bodyPr spcFirstLastPara="1" wrap="square" lIns="0" tIns="0" rIns="0" bIns="0" anchor="t" anchorCtr="0">
            <a:noAutofit/>
          </a:bodyPr>
          <a:lstStyle>
            <a:lvl1pPr lvl="0" algn="l">
              <a:lnSpc>
                <a:spcPct val="98000"/>
              </a:lnSpc>
              <a:spcBef>
                <a:spcPts val="0"/>
              </a:spcBef>
              <a:spcAft>
                <a:spcPts val="0"/>
              </a:spcAft>
              <a:buSzPts val="1400"/>
              <a:buNone/>
              <a:defRPr sz="13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63"/>
          <p:cNvSpPr txBox="1">
            <a:spLocks noGrp="1"/>
          </p:cNvSpPr>
          <p:nvPr>
            <p:ph type="ftr" idx="11"/>
          </p:nvPr>
        </p:nvSpPr>
        <p:spPr>
          <a:xfrm>
            <a:off x="3127375" y="6246812"/>
            <a:ext cx="2897187" cy="4730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63"/>
          <p:cNvSpPr txBox="1">
            <a:spLocks noGrp="1"/>
          </p:cNvSpPr>
          <p:nvPr>
            <p:ph type="sldNum" idx="12"/>
          </p:nvPr>
        </p:nvSpPr>
        <p:spPr>
          <a:xfrm>
            <a:off x="6554787" y="6246812"/>
            <a:ext cx="2128837" cy="473075"/>
          </a:xfrm>
          <a:prstGeom prst="rect">
            <a:avLst/>
          </a:prstGeom>
          <a:noFill/>
          <a:ln>
            <a:noFill/>
          </a:ln>
        </p:spPr>
        <p:txBody>
          <a:bodyPr spcFirstLastPara="1" wrap="square" lIns="0" tIns="0" rIns="0" bIns="0" anchor="t" anchorCtr="0">
            <a:noAutofit/>
          </a:bodyPr>
          <a:lstStyle>
            <a:lvl1pPr marL="0" marR="0" lvl="0"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1pPr>
            <a:lvl2pPr marL="0" marR="0" lvl="1"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2pPr>
            <a:lvl3pPr marL="0" marR="0" lvl="2"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3pPr>
            <a:lvl4pPr marL="0" marR="0" lvl="3"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4pPr>
            <a:lvl5pPr marL="0" marR="0" lvl="4"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5pPr>
            <a:lvl6pPr marL="0" marR="0" lvl="5"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6pPr>
            <a:lvl7pPr marL="0" marR="0" lvl="6"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7pPr>
            <a:lvl8pPr marL="0" marR="0" lvl="7"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8pPr>
            <a:lvl9pPr marL="0" marR="0" lvl="8"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3"/>
        <p:cNvGrpSpPr/>
        <p:nvPr/>
      </p:nvGrpSpPr>
      <p:grpSpPr>
        <a:xfrm>
          <a:off x="0" y="0"/>
          <a:ext cx="0" cy="0"/>
          <a:chOff x="0" y="0"/>
          <a:chExt cx="0" cy="0"/>
        </a:xfrm>
      </p:grpSpPr>
      <p:sp>
        <p:nvSpPr>
          <p:cNvPr id="104" name="Google Shape;104;p64"/>
          <p:cNvSpPr txBox="1">
            <a:spLocks noGrp="1"/>
          </p:cNvSpPr>
          <p:nvPr>
            <p:ph type="title"/>
          </p:nvPr>
        </p:nvSpPr>
        <p:spPr>
          <a:xfrm>
            <a:off x="1792288" y="4800600"/>
            <a:ext cx="5486400" cy="566738"/>
          </a:xfrm>
          <a:prstGeom prst="rect">
            <a:avLst/>
          </a:prstGeom>
          <a:noFill/>
          <a:ln>
            <a:noFill/>
          </a:ln>
        </p:spPr>
        <p:txBody>
          <a:bodyPr spcFirstLastPara="1" wrap="square" lIns="0" tIns="0" rIns="0" bIns="0" anchor="b" anchorCtr="0">
            <a:noAutofit/>
          </a:bodyPr>
          <a:lstStyle>
            <a:lvl1pPr lvl="0" algn="l">
              <a:lnSpc>
                <a:spcPct val="97000"/>
              </a:lnSpc>
              <a:spcBef>
                <a:spcPts val="0"/>
              </a:spcBef>
              <a:spcAft>
                <a:spcPts val="0"/>
              </a:spcAft>
              <a:buSzPts val="1400"/>
              <a:buNone/>
              <a:defRPr sz="2000" b="1"/>
            </a:lvl1pPr>
            <a:lvl2pPr lvl="1" algn="ctr">
              <a:lnSpc>
                <a:spcPct val="97000"/>
              </a:lnSpc>
              <a:spcBef>
                <a:spcPts val="0"/>
              </a:spcBef>
              <a:spcAft>
                <a:spcPts val="0"/>
              </a:spcAft>
              <a:buSzPts val="1400"/>
              <a:buNone/>
              <a:defRPr/>
            </a:lvl2pPr>
            <a:lvl3pPr lvl="2" algn="ctr">
              <a:lnSpc>
                <a:spcPct val="97000"/>
              </a:lnSpc>
              <a:spcBef>
                <a:spcPts val="0"/>
              </a:spcBef>
              <a:spcAft>
                <a:spcPts val="0"/>
              </a:spcAft>
              <a:buSzPts val="1400"/>
              <a:buNone/>
              <a:defRPr/>
            </a:lvl3pPr>
            <a:lvl4pPr lvl="3" algn="ctr">
              <a:lnSpc>
                <a:spcPct val="97000"/>
              </a:lnSpc>
              <a:spcBef>
                <a:spcPts val="0"/>
              </a:spcBef>
              <a:spcAft>
                <a:spcPts val="0"/>
              </a:spcAft>
              <a:buSzPts val="1400"/>
              <a:buNone/>
              <a:defRPr/>
            </a:lvl4pPr>
            <a:lvl5pPr lvl="4" algn="ctr">
              <a:lnSpc>
                <a:spcPct val="97000"/>
              </a:lnSpc>
              <a:spcBef>
                <a:spcPts val="0"/>
              </a:spcBef>
              <a:spcAft>
                <a:spcPts val="0"/>
              </a:spcAft>
              <a:buSzPts val="1400"/>
              <a:buNone/>
              <a:defRPr/>
            </a:lvl5pPr>
            <a:lvl6pPr lvl="5" algn="ctr">
              <a:lnSpc>
                <a:spcPct val="97000"/>
              </a:lnSpc>
              <a:spcBef>
                <a:spcPts val="0"/>
              </a:spcBef>
              <a:spcAft>
                <a:spcPts val="0"/>
              </a:spcAft>
              <a:buSzPts val="1400"/>
              <a:buNone/>
              <a:defRPr/>
            </a:lvl6pPr>
            <a:lvl7pPr lvl="6" algn="ctr">
              <a:lnSpc>
                <a:spcPct val="97000"/>
              </a:lnSpc>
              <a:spcBef>
                <a:spcPts val="0"/>
              </a:spcBef>
              <a:spcAft>
                <a:spcPts val="0"/>
              </a:spcAft>
              <a:buSzPts val="1400"/>
              <a:buNone/>
              <a:defRPr/>
            </a:lvl7pPr>
            <a:lvl8pPr lvl="7" algn="ctr">
              <a:lnSpc>
                <a:spcPct val="97000"/>
              </a:lnSpc>
              <a:spcBef>
                <a:spcPts val="0"/>
              </a:spcBef>
              <a:spcAft>
                <a:spcPts val="0"/>
              </a:spcAft>
              <a:buSzPts val="1400"/>
              <a:buNone/>
              <a:defRPr/>
            </a:lvl8pPr>
            <a:lvl9pPr lvl="8" algn="ctr">
              <a:lnSpc>
                <a:spcPct val="97000"/>
              </a:lnSpc>
              <a:spcBef>
                <a:spcPts val="0"/>
              </a:spcBef>
              <a:spcAft>
                <a:spcPts val="0"/>
              </a:spcAft>
              <a:buSzPts val="1400"/>
              <a:buNone/>
              <a:defRPr/>
            </a:lvl9pPr>
          </a:lstStyle>
          <a:p>
            <a:endParaRPr/>
          </a:p>
        </p:txBody>
      </p:sp>
      <p:sp>
        <p:nvSpPr>
          <p:cNvPr id="105" name="Google Shape;105;p64"/>
          <p:cNvSpPr>
            <a:spLocks noGrp="1"/>
          </p:cNvSpPr>
          <p:nvPr>
            <p:ph type="pic" idx="2"/>
          </p:nvPr>
        </p:nvSpPr>
        <p:spPr>
          <a:xfrm>
            <a:off x="1792288" y="612775"/>
            <a:ext cx="5486400" cy="4114800"/>
          </a:xfrm>
          <a:prstGeom prst="rect">
            <a:avLst/>
          </a:prstGeom>
          <a:noFill/>
          <a:ln>
            <a:noFill/>
          </a:ln>
        </p:spPr>
        <p:txBody>
          <a:bodyPr spcFirstLastPara="1" wrap="square" lIns="0" tIns="0" rIns="0" bIns="0" anchor="t" anchorCtr="0">
            <a:noAutofit/>
          </a:bodyPr>
          <a:lstStyle>
            <a:lvl1pPr marR="0" lvl="0" algn="l" rtl="0">
              <a:lnSpc>
                <a:spcPct val="68000"/>
              </a:lnSpc>
              <a:spcBef>
                <a:spcPts val="0"/>
              </a:spcBef>
              <a:spcAft>
                <a:spcPts val="0"/>
              </a:spcAft>
              <a:buClr>
                <a:srgbClr val="4C4C4C"/>
              </a:buClr>
              <a:buSzPts val="1440"/>
              <a:buFont typeface="Noto Sans Symbols"/>
              <a:buNone/>
              <a:defRPr sz="3200" b="0" i="0" u="none" strike="noStrike" cap="none">
                <a:solidFill>
                  <a:srgbClr val="4C4C4C"/>
                </a:solidFill>
                <a:latin typeface="Times New Roman"/>
                <a:ea typeface="Times New Roman"/>
                <a:cs typeface="Times New Roman"/>
                <a:sym typeface="Times New Roman"/>
              </a:defRPr>
            </a:lvl1pPr>
            <a:lvl2pPr marR="0" lvl="1" algn="l" rtl="0">
              <a:lnSpc>
                <a:spcPct val="97000"/>
              </a:lnSpc>
              <a:spcBef>
                <a:spcPts val="1288"/>
              </a:spcBef>
              <a:spcAft>
                <a:spcPts val="0"/>
              </a:spcAft>
              <a:buClr>
                <a:srgbClr val="4C4C4C"/>
              </a:buClr>
              <a:buSzPts val="1260"/>
              <a:buFont typeface="Noto Sans Symbols"/>
              <a:buNone/>
              <a:defRPr sz="2800" b="0" i="0" u="none" strike="noStrike" cap="none">
                <a:solidFill>
                  <a:srgbClr val="4C4C4C"/>
                </a:solidFill>
                <a:latin typeface="Times New Roman"/>
                <a:ea typeface="Times New Roman"/>
                <a:cs typeface="Times New Roman"/>
                <a:sym typeface="Times New Roman"/>
              </a:defRPr>
            </a:lvl2pPr>
            <a:lvl3pPr marR="0" lvl="2" algn="l" rtl="0">
              <a:lnSpc>
                <a:spcPct val="97000"/>
              </a:lnSpc>
              <a:spcBef>
                <a:spcPts val="1038"/>
              </a:spcBef>
              <a:spcAft>
                <a:spcPts val="0"/>
              </a:spcAft>
              <a:buClr>
                <a:srgbClr val="4C4C4C"/>
              </a:buClr>
              <a:buSzPts val="1080"/>
              <a:buFont typeface="Noto Sans Symbols"/>
              <a:buNone/>
              <a:defRPr sz="2400" b="0" i="0" u="none" strike="noStrike" cap="none">
                <a:solidFill>
                  <a:srgbClr val="4C4C4C"/>
                </a:solidFill>
                <a:latin typeface="Times New Roman"/>
                <a:ea typeface="Times New Roman"/>
                <a:cs typeface="Times New Roman"/>
                <a:sym typeface="Times New Roman"/>
              </a:defRPr>
            </a:lvl3pPr>
            <a:lvl4pPr marR="0" lvl="3" algn="l" rtl="0">
              <a:lnSpc>
                <a:spcPct val="97000"/>
              </a:lnSpc>
              <a:spcBef>
                <a:spcPts val="775"/>
              </a:spcBef>
              <a:spcAft>
                <a:spcPts val="0"/>
              </a:spcAft>
              <a:buClr>
                <a:srgbClr val="4C4C4C"/>
              </a:buClr>
              <a:buSzPts val="900"/>
              <a:buFont typeface="Noto Sans Symbols"/>
              <a:buNone/>
              <a:defRPr sz="2000" b="0" i="0" u="none" strike="noStrike" cap="none">
                <a:solidFill>
                  <a:srgbClr val="4C4C4C"/>
                </a:solidFill>
                <a:latin typeface="Times New Roman"/>
                <a:ea typeface="Times New Roman"/>
                <a:cs typeface="Times New Roman"/>
                <a:sym typeface="Times New Roman"/>
              </a:defRPr>
            </a:lvl4pPr>
            <a:lvl5pPr marR="0" lvl="4" algn="l" rtl="0">
              <a:lnSpc>
                <a:spcPct val="97000"/>
              </a:lnSpc>
              <a:spcBef>
                <a:spcPts val="525"/>
              </a:spcBef>
              <a:spcAft>
                <a:spcPts val="0"/>
              </a:spcAft>
              <a:buClr>
                <a:srgbClr val="4C4C4C"/>
              </a:buClr>
              <a:buSzPts val="900"/>
              <a:buFont typeface="Noto Sans Symbols"/>
              <a:buNone/>
              <a:defRPr sz="2000" b="0" i="0" u="none" strike="noStrike" cap="none">
                <a:solidFill>
                  <a:srgbClr val="4C4C4C"/>
                </a:solidFill>
                <a:latin typeface="Times New Roman"/>
                <a:ea typeface="Times New Roman"/>
                <a:cs typeface="Times New Roman"/>
                <a:sym typeface="Times New Roman"/>
              </a:defRPr>
            </a:lvl5pPr>
            <a:lvl6pPr marR="0" lvl="5" algn="l" rtl="0">
              <a:lnSpc>
                <a:spcPct val="97000"/>
              </a:lnSpc>
              <a:spcBef>
                <a:spcPts val="263"/>
              </a:spcBef>
              <a:spcAft>
                <a:spcPts val="0"/>
              </a:spcAft>
              <a:buClr>
                <a:srgbClr val="4C4C4C"/>
              </a:buClr>
              <a:buSzPts val="900"/>
              <a:buFont typeface="Noto Sans Symbols"/>
              <a:buNone/>
              <a:defRPr sz="2000" b="0" i="0" u="none" strike="noStrike" cap="none">
                <a:solidFill>
                  <a:srgbClr val="4C4C4C"/>
                </a:solidFill>
                <a:latin typeface="Times New Roman"/>
                <a:ea typeface="Times New Roman"/>
                <a:cs typeface="Times New Roman"/>
                <a:sym typeface="Times New Roman"/>
              </a:defRPr>
            </a:lvl6pPr>
            <a:lvl7pPr marR="0" lvl="6" algn="l" rtl="0">
              <a:lnSpc>
                <a:spcPct val="97000"/>
              </a:lnSpc>
              <a:spcBef>
                <a:spcPts val="263"/>
              </a:spcBef>
              <a:spcAft>
                <a:spcPts val="0"/>
              </a:spcAft>
              <a:buClr>
                <a:srgbClr val="4C4C4C"/>
              </a:buClr>
              <a:buSzPts val="900"/>
              <a:buFont typeface="Noto Sans Symbols"/>
              <a:buNone/>
              <a:defRPr sz="2000" b="0" i="0" u="none" strike="noStrike" cap="none">
                <a:solidFill>
                  <a:srgbClr val="4C4C4C"/>
                </a:solidFill>
                <a:latin typeface="Times New Roman"/>
                <a:ea typeface="Times New Roman"/>
                <a:cs typeface="Times New Roman"/>
                <a:sym typeface="Times New Roman"/>
              </a:defRPr>
            </a:lvl7pPr>
            <a:lvl8pPr marR="0" lvl="7" algn="l" rtl="0">
              <a:lnSpc>
                <a:spcPct val="97000"/>
              </a:lnSpc>
              <a:spcBef>
                <a:spcPts val="263"/>
              </a:spcBef>
              <a:spcAft>
                <a:spcPts val="0"/>
              </a:spcAft>
              <a:buClr>
                <a:srgbClr val="4C4C4C"/>
              </a:buClr>
              <a:buSzPts val="900"/>
              <a:buFont typeface="Noto Sans Symbols"/>
              <a:buNone/>
              <a:defRPr sz="2000" b="0" i="0" u="none" strike="noStrike" cap="none">
                <a:solidFill>
                  <a:srgbClr val="4C4C4C"/>
                </a:solidFill>
                <a:latin typeface="Times New Roman"/>
                <a:ea typeface="Times New Roman"/>
                <a:cs typeface="Times New Roman"/>
                <a:sym typeface="Times New Roman"/>
              </a:defRPr>
            </a:lvl8pPr>
            <a:lvl9pPr marR="0" lvl="8" algn="l" rtl="0">
              <a:lnSpc>
                <a:spcPct val="97000"/>
              </a:lnSpc>
              <a:spcBef>
                <a:spcPts val="263"/>
              </a:spcBef>
              <a:spcAft>
                <a:spcPts val="263"/>
              </a:spcAft>
              <a:buClr>
                <a:srgbClr val="4C4C4C"/>
              </a:buClr>
              <a:buSzPts val="900"/>
              <a:buFont typeface="Noto Sans Symbols"/>
              <a:buNone/>
              <a:defRPr sz="2000" b="0" i="0" u="none" strike="noStrike" cap="none">
                <a:solidFill>
                  <a:srgbClr val="4C4C4C"/>
                </a:solidFill>
                <a:latin typeface="Times New Roman"/>
                <a:ea typeface="Times New Roman"/>
                <a:cs typeface="Times New Roman"/>
                <a:sym typeface="Times New Roman"/>
              </a:defRPr>
            </a:lvl9pPr>
          </a:lstStyle>
          <a:p>
            <a:endParaRPr/>
          </a:p>
        </p:txBody>
      </p:sp>
      <p:sp>
        <p:nvSpPr>
          <p:cNvPr id="106" name="Google Shape;106;p64"/>
          <p:cNvSpPr txBox="1">
            <a:spLocks noGrp="1"/>
          </p:cNvSpPr>
          <p:nvPr>
            <p:ph type="body" idx="1"/>
          </p:nvPr>
        </p:nvSpPr>
        <p:spPr>
          <a:xfrm>
            <a:off x="1792288" y="5367338"/>
            <a:ext cx="5486400" cy="804862"/>
          </a:xfrm>
          <a:prstGeom prst="rect">
            <a:avLst/>
          </a:prstGeom>
          <a:noFill/>
          <a:ln>
            <a:noFill/>
          </a:ln>
        </p:spPr>
        <p:txBody>
          <a:bodyPr spcFirstLastPara="1" wrap="square" lIns="0" tIns="0" rIns="0" bIns="0" anchor="t" anchorCtr="0">
            <a:noAutofit/>
          </a:bodyPr>
          <a:lstStyle>
            <a:lvl1pPr marL="457200" lvl="0" indent="-228600" algn="l">
              <a:lnSpc>
                <a:spcPct val="68000"/>
              </a:lnSpc>
              <a:spcBef>
                <a:spcPts val="0"/>
              </a:spcBef>
              <a:spcAft>
                <a:spcPts val="0"/>
              </a:spcAft>
              <a:buSzPts val="630"/>
              <a:buNone/>
              <a:defRPr sz="1400"/>
            </a:lvl1pPr>
            <a:lvl2pPr marL="914400" lvl="1" indent="-228600" algn="l">
              <a:lnSpc>
                <a:spcPct val="97000"/>
              </a:lnSpc>
              <a:spcBef>
                <a:spcPts val="1288"/>
              </a:spcBef>
              <a:spcAft>
                <a:spcPts val="0"/>
              </a:spcAft>
              <a:buSzPts val="540"/>
              <a:buNone/>
              <a:defRPr sz="1200"/>
            </a:lvl2pPr>
            <a:lvl3pPr marL="1371600" lvl="2" indent="-228600" algn="l">
              <a:lnSpc>
                <a:spcPct val="97000"/>
              </a:lnSpc>
              <a:spcBef>
                <a:spcPts val="1038"/>
              </a:spcBef>
              <a:spcAft>
                <a:spcPts val="0"/>
              </a:spcAft>
              <a:buSzPts val="450"/>
              <a:buNone/>
              <a:defRPr sz="1000"/>
            </a:lvl3pPr>
            <a:lvl4pPr marL="1828800" lvl="3" indent="-228600" algn="l">
              <a:lnSpc>
                <a:spcPct val="97000"/>
              </a:lnSpc>
              <a:spcBef>
                <a:spcPts val="775"/>
              </a:spcBef>
              <a:spcAft>
                <a:spcPts val="0"/>
              </a:spcAft>
              <a:buSzPts val="405"/>
              <a:buNone/>
              <a:defRPr sz="900"/>
            </a:lvl4pPr>
            <a:lvl5pPr marL="2286000" lvl="4" indent="-228600" algn="l">
              <a:lnSpc>
                <a:spcPct val="97000"/>
              </a:lnSpc>
              <a:spcBef>
                <a:spcPts val="525"/>
              </a:spcBef>
              <a:spcAft>
                <a:spcPts val="0"/>
              </a:spcAft>
              <a:buSzPts val="405"/>
              <a:buNone/>
              <a:defRPr sz="900"/>
            </a:lvl5pPr>
            <a:lvl6pPr marL="2743200" lvl="5" indent="-228600" algn="l">
              <a:lnSpc>
                <a:spcPct val="97000"/>
              </a:lnSpc>
              <a:spcBef>
                <a:spcPts val="263"/>
              </a:spcBef>
              <a:spcAft>
                <a:spcPts val="0"/>
              </a:spcAft>
              <a:buSzPts val="405"/>
              <a:buNone/>
              <a:defRPr sz="900"/>
            </a:lvl6pPr>
            <a:lvl7pPr marL="3200400" lvl="6" indent="-228600" algn="l">
              <a:lnSpc>
                <a:spcPct val="97000"/>
              </a:lnSpc>
              <a:spcBef>
                <a:spcPts val="263"/>
              </a:spcBef>
              <a:spcAft>
                <a:spcPts val="0"/>
              </a:spcAft>
              <a:buSzPts val="405"/>
              <a:buNone/>
              <a:defRPr sz="900"/>
            </a:lvl7pPr>
            <a:lvl8pPr marL="3657600" lvl="7" indent="-228600" algn="l">
              <a:lnSpc>
                <a:spcPct val="97000"/>
              </a:lnSpc>
              <a:spcBef>
                <a:spcPts val="263"/>
              </a:spcBef>
              <a:spcAft>
                <a:spcPts val="0"/>
              </a:spcAft>
              <a:buSzPts val="405"/>
              <a:buNone/>
              <a:defRPr sz="900"/>
            </a:lvl8pPr>
            <a:lvl9pPr marL="4114800" lvl="8" indent="-228600" algn="l">
              <a:lnSpc>
                <a:spcPct val="97000"/>
              </a:lnSpc>
              <a:spcBef>
                <a:spcPts val="263"/>
              </a:spcBef>
              <a:spcAft>
                <a:spcPts val="263"/>
              </a:spcAft>
              <a:buSzPts val="405"/>
              <a:buNone/>
              <a:defRPr sz="900"/>
            </a:lvl9pPr>
          </a:lstStyle>
          <a:p>
            <a:endParaRPr/>
          </a:p>
        </p:txBody>
      </p:sp>
      <p:sp>
        <p:nvSpPr>
          <p:cNvPr id="107" name="Google Shape;107;p64"/>
          <p:cNvSpPr txBox="1">
            <a:spLocks noGrp="1"/>
          </p:cNvSpPr>
          <p:nvPr>
            <p:ph type="dt" idx="10"/>
          </p:nvPr>
        </p:nvSpPr>
        <p:spPr>
          <a:xfrm>
            <a:off x="457200" y="6246812"/>
            <a:ext cx="2127250" cy="473075"/>
          </a:xfrm>
          <a:prstGeom prst="rect">
            <a:avLst/>
          </a:prstGeom>
          <a:noFill/>
          <a:ln>
            <a:noFill/>
          </a:ln>
        </p:spPr>
        <p:txBody>
          <a:bodyPr spcFirstLastPara="1" wrap="square" lIns="0" tIns="0" rIns="0" bIns="0" anchor="t" anchorCtr="0">
            <a:noAutofit/>
          </a:bodyPr>
          <a:lstStyle>
            <a:lvl1pPr lvl="0" algn="l">
              <a:lnSpc>
                <a:spcPct val="98000"/>
              </a:lnSpc>
              <a:spcBef>
                <a:spcPts val="0"/>
              </a:spcBef>
              <a:spcAft>
                <a:spcPts val="0"/>
              </a:spcAft>
              <a:buSzPts val="1400"/>
              <a:buNone/>
              <a:defRPr sz="13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64"/>
          <p:cNvSpPr txBox="1">
            <a:spLocks noGrp="1"/>
          </p:cNvSpPr>
          <p:nvPr>
            <p:ph type="ftr" idx="11"/>
          </p:nvPr>
        </p:nvSpPr>
        <p:spPr>
          <a:xfrm>
            <a:off x="3127375" y="6246812"/>
            <a:ext cx="2897187" cy="4730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64"/>
          <p:cNvSpPr txBox="1">
            <a:spLocks noGrp="1"/>
          </p:cNvSpPr>
          <p:nvPr>
            <p:ph type="sldNum" idx="12"/>
          </p:nvPr>
        </p:nvSpPr>
        <p:spPr>
          <a:xfrm>
            <a:off x="6554787" y="6246812"/>
            <a:ext cx="2128837" cy="473075"/>
          </a:xfrm>
          <a:prstGeom prst="rect">
            <a:avLst/>
          </a:prstGeom>
          <a:noFill/>
          <a:ln>
            <a:noFill/>
          </a:ln>
        </p:spPr>
        <p:txBody>
          <a:bodyPr spcFirstLastPara="1" wrap="square" lIns="0" tIns="0" rIns="0" bIns="0" anchor="t" anchorCtr="0">
            <a:noAutofit/>
          </a:bodyPr>
          <a:lstStyle>
            <a:lvl1pPr marL="0" marR="0" lvl="0"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1pPr>
            <a:lvl2pPr marL="0" marR="0" lvl="1"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2pPr>
            <a:lvl3pPr marL="0" marR="0" lvl="2"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3pPr>
            <a:lvl4pPr marL="0" marR="0" lvl="3"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4pPr>
            <a:lvl5pPr marL="0" marR="0" lvl="4"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5pPr>
            <a:lvl6pPr marL="0" marR="0" lvl="5"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6pPr>
            <a:lvl7pPr marL="0" marR="0" lvl="6"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7pPr>
            <a:lvl8pPr marL="0" marR="0" lvl="7"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8pPr>
            <a:lvl9pPr marL="0" marR="0" lvl="8"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0"/>
        <p:cNvGrpSpPr/>
        <p:nvPr/>
      </p:nvGrpSpPr>
      <p:grpSpPr>
        <a:xfrm>
          <a:off x="0" y="0"/>
          <a:ext cx="0" cy="0"/>
          <a:chOff x="0" y="0"/>
          <a:chExt cx="0" cy="0"/>
        </a:xfrm>
      </p:grpSpPr>
      <p:sp>
        <p:nvSpPr>
          <p:cNvPr id="111" name="Google Shape;111;p65"/>
          <p:cNvSpPr txBox="1">
            <a:spLocks noGrp="1"/>
          </p:cNvSpPr>
          <p:nvPr>
            <p:ph type="title"/>
          </p:nvPr>
        </p:nvSpPr>
        <p:spPr>
          <a:xfrm>
            <a:off x="457200" y="273050"/>
            <a:ext cx="3008313" cy="1162050"/>
          </a:xfrm>
          <a:prstGeom prst="rect">
            <a:avLst/>
          </a:prstGeom>
          <a:noFill/>
          <a:ln>
            <a:noFill/>
          </a:ln>
        </p:spPr>
        <p:txBody>
          <a:bodyPr spcFirstLastPara="1" wrap="square" lIns="0" tIns="0" rIns="0" bIns="0" anchor="b" anchorCtr="0">
            <a:noAutofit/>
          </a:bodyPr>
          <a:lstStyle>
            <a:lvl1pPr lvl="0" algn="l">
              <a:lnSpc>
                <a:spcPct val="97000"/>
              </a:lnSpc>
              <a:spcBef>
                <a:spcPts val="0"/>
              </a:spcBef>
              <a:spcAft>
                <a:spcPts val="0"/>
              </a:spcAft>
              <a:buSzPts val="1400"/>
              <a:buNone/>
              <a:defRPr sz="2000" b="1"/>
            </a:lvl1pPr>
            <a:lvl2pPr lvl="1" algn="ctr">
              <a:lnSpc>
                <a:spcPct val="97000"/>
              </a:lnSpc>
              <a:spcBef>
                <a:spcPts val="0"/>
              </a:spcBef>
              <a:spcAft>
                <a:spcPts val="0"/>
              </a:spcAft>
              <a:buSzPts val="1400"/>
              <a:buNone/>
              <a:defRPr/>
            </a:lvl2pPr>
            <a:lvl3pPr lvl="2" algn="ctr">
              <a:lnSpc>
                <a:spcPct val="97000"/>
              </a:lnSpc>
              <a:spcBef>
                <a:spcPts val="0"/>
              </a:spcBef>
              <a:spcAft>
                <a:spcPts val="0"/>
              </a:spcAft>
              <a:buSzPts val="1400"/>
              <a:buNone/>
              <a:defRPr/>
            </a:lvl3pPr>
            <a:lvl4pPr lvl="3" algn="ctr">
              <a:lnSpc>
                <a:spcPct val="97000"/>
              </a:lnSpc>
              <a:spcBef>
                <a:spcPts val="0"/>
              </a:spcBef>
              <a:spcAft>
                <a:spcPts val="0"/>
              </a:spcAft>
              <a:buSzPts val="1400"/>
              <a:buNone/>
              <a:defRPr/>
            </a:lvl4pPr>
            <a:lvl5pPr lvl="4" algn="ctr">
              <a:lnSpc>
                <a:spcPct val="97000"/>
              </a:lnSpc>
              <a:spcBef>
                <a:spcPts val="0"/>
              </a:spcBef>
              <a:spcAft>
                <a:spcPts val="0"/>
              </a:spcAft>
              <a:buSzPts val="1400"/>
              <a:buNone/>
              <a:defRPr/>
            </a:lvl5pPr>
            <a:lvl6pPr lvl="5" algn="ctr">
              <a:lnSpc>
                <a:spcPct val="97000"/>
              </a:lnSpc>
              <a:spcBef>
                <a:spcPts val="0"/>
              </a:spcBef>
              <a:spcAft>
                <a:spcPts val="0"/>
              </a:spcAft>
              <a:buSzPts val="1400"/>
              <a:buNone/>
              <a:defRPr/>
            </a:lvl6pPr>
            <a:lvl7pPr lvl="6" algn="ctr">
              <a:lnSpc>
                <a:spcPct val="97000"/>
              </a:lnSpc>
              <a:spcBef>
                <a:spcPts val="0"/>
              </a:spcBef>
              <a:spcAft>
                <a:spcPts val="0"/>
              </a:spcAft>
              <a:buSzPts val="1400"/>
              <a:buNone/>
              <a:defRPr/>
            </a:lvl7pPr>
            <a:lvl8pPr lvl="7" algn="ctr">
              <a:lnSpc>
                <a:spcPct val="97000"/>
              </a:lnSpc>
              <a:spcBef>
                <a:spcPts val="0"/>
              </a:spcBef>
              <a:spcAft>
                <a:spcPts val="0"/>
              </a:spcAft>
              <a:buSzPts val="1400"/>
              <a:buNone/>
              <a:defRPr/>
            </a:lvl8pPr>
            <a:lvl9pPr lvl="8" algn="ctr">
              <a:lnSpc>
                <a:spcPct val="97000"/>
              </a:lnSpc>
              <a:spcBef>
                <a:spcPts val="0"/>
              </a:spcBef>
              <a:spcAft>
                <a:spcPts val="0"/>
              </a:spcAft>
              <a:buSzPts val="1400"/>
              <a:buNone/>
              <a:defRPr/>
            </a:lvl9pPr>
          </a:lstStyle>
          <a:p>
            <a:endParaRPr/>
          </a:p>
        </p:txBody>
      </p:sp>
      <p:sp>
        <p:nvSpPr>
          <p:cNvPr id="112" name="Google Shape;112;p65"/>
          <p:cNvSpPr txBox="1">
            <a:spLocks noGrp="1"/>
          </p:cNvSpPr>
          <p:nvPr>
            <p:ph type="body" idx="1"/>
          </p:nvPr>
        </p:nvSpPr>
        <p:spPr>
          <a:xfrm>
            <a:off x="3575050" y="273050"/>
            <a:ext cx="5111750" cy="5853113"/>
          </a:xfrm>
          <a:prstGeom prst="rect">
            <a:avLst/>
          </a:prstGeom>
          <a:noFill/>
          <a:ln>
            <a:noFill/>
          </a:ln>
        </p:spPr>
        <p:txBody>
          <a:bodyPr spcFirstLastPara="1" wrap="square" lIns="0" tIns="0" rIns="0" bIns="0" anchor="t" anchorCtr="0">
            <a:noAutofit/>
          </a:bodyPr>
          <a:lstStyle>
            <a:lvl1pPr marL="457200" lvl="0" indent="-320040" algn="l">
              <a:lnSpc>
                <a:spcPct val="68000"/>
              </a:lnSpc>
              <a:spcBef>
                <a:spcPts val="0"/>
              </a:spcBef>
              <a:spcAft>
                <a:spcPts val="0"/>
              </a:spcAft>
              <a:buSzPts val="1440"/>
              <a:buChar char="●"/>
              <a:defRPr sz="3200"/>
            </a:lvl1pPr>
            <a:lvl2pPr marL="914400" lvl="1" indent="-308610" algn="l">
              <a:lnSpc>
                <a:spcPct val="97000"/>
              </a:lnSpc>
              <a:spcBef>
                <a:spcPts val="1288"/>
              </a:spcBef>
              <a:spcAft>
                <a:spcPts val="0"/>
              </a:spcAft>
              <a:buSzPts val="1260"/>
              <a:buChar char="●"/>
              <a:defRPr sz="2800"/>
            </a:lvl2pPr>
            <a:lvl3pPr marL="1371600" lvl="2" indent="-297180" algn="l">
              <a:lnSpc>
                <a:spcPct val="97000"/>
              </a:lnSpc>
              <a:spcBef>
                <a:spcPts val="1038"/>
              </a:spcBef>
              <a:spcAft>
                <a:spcPts val="0"/>
              </a:spcAft>
              <a:buSzPts val="1080"/>
              <a:buChar char="●"/>
              <a:defRPr sz="2400"/>
            </a:lvl3pPr>
            <a:lvl4pPr marL="1828800" lvl="3" indent="-285750" algn="l">
              <a:lnSpc>
                <a:spcPct val="97000"/>
              </a:lnSpc>
              <a:spcBef>
                <a:spcPts val="775"/>
              </a:spcBef>
              <a:spcAft>
                <a:spcPts val="0"/>
              </a:spcAft>
              <a:buSzPts val="900"/>
              <a:buChar char="●"/>
              <a:defRPr sz="2000"/>
            </a:lvl4pPr>
            <a:lvl5pPr marL="2286000" lvl="4" indent="-285750" algn="l">
              <a:lnSpc>
                <a:spcPct val="97000"/>
              </a:lnSpc>
              <a:spcBef>
                <a:spcPts val="525"/>
              </a:spcBef>
              <a:spcAft>
                <a:spcPts val="0"/>
              </a:spcAft>
              <a:buSzPts val="900"/>
              <a:buChar char="●"/>
              <a:defRPr sz="2000"/>
            </a:lvl5pPr>
            <a:lvl6pPr marL="2743200" lvl="5" indent="-285750" algn="l">
              <a:lnSpc>
                <a:spcPct val="97000"/>
              </a:lnSpc>
              <a:spcBef>
                <a:spcPts val="263"/>
              </a:spcBef>
              <a:spcAft>
                <a:spcPts val="0"/>
              </a:spcAft>
              <a:buSzPts val="900"/>
              <a:buChar char="●"/>
              <a:defRPr sz="2000"/>
            </a:lvl6pPr>
            <a:lvl7pPr marL="3200400" lvl="6" indent="-285750" algn="l">
              <a:lnSpc>
                <a:spcPct val="97000"/>
              </a:lnSpc>
              <a:spcBef>
                <a:spcPts val="263"/>
              </a:spcBef>
              <a:spcAft>
                <a:spcPts val="0"/>
              </a:spcAft>
              <a:buSzPts val="900"/>
              <a:buChar char="●"/>
              <a:defRPr sz="2000"/>
            </a:lvl7pPr>
            <a:lvl8pPr marL="3657600" lvl="7" indent="-285750" algn="l">
              <a:lnSpc>
                <a:spcPct val="97000"/>
              </a:lnSpc>
              <a:spcBef>
                <a:spcPts val="263"/>
              </a:spcBef>
              <a:spcAft>
                <a:spcPts val="0"/>
              </a:spcAft>
              <a:buSzPts val="900"/>
              <a:buChar char="●"/>
              <a:defRPr sz="2000"/>
            </a:lvl8pPr>
            <a:lvl9pPr marL="4114800" lvl="8" indent="-285750" algn="l">
              <a:lnSpc>
                <a:spcPct val="97000"/>
              </a:lnSpc>
              <a:spcBef>
                <a:spcPts val="263"/>
              </a:spcBef>
              <a:spcAft>
                <a:spcPts val="263"/>
              </a:spcAft>
              <a:buSzPts val="900"/>
              <a:buChar char="●"/>
              <a:defRPr sz="2000"/>
            </a:lvl9pPr>
          </a:lstStyle>
          <a:p>
            <a:endParaRPr/>
          </a:p>
        </p:txBody>
      </p:sp>
      <p:sp>
        <p:nvSpPr>
          <p:cNvPr id="113" name="Google Shape;113;p65"/>
          <p:cNvSpPr txBox="1">
            <a:spLocks noGrp="1"/>
          </p:cNvSpPr>
          <p:nvPr>
            <p:ph type="body" idx="2"/>
          </p:nvPr>
        </p:nvSpPr>
        <p:spPr>
          <a:xfrm>
            <a:off x="457200" y="1435100"/>
            <a:ext cx="3008313" cy="4691063"/>
          </a:xfrm>
          <a:prstGeom prst="rect">
            <a:avLst/>
          </a:prstGeom>
          <a:noFill/>
          <a:ln>
            <a:noFill/>
          </a:ln>
        </p:spPr>
        <p:txBody>
          <a:bodyPr spcFirstLastPara="1" wrap="square" lIns="0" tIns="0" rIns="0" bIns="0" anchor="t" anchorCtr="0">
            <a:noAutofit/>
          </a:bodyPr>
          <a:lstStyle>
            <a:lvl1pPr marL="457200" lvl="0" indent="-228600" algn="l">
              <a:lnSpc>
                <a:spcPct val="68000"/>
              </a:lnSpc>
              <a:spcBef>
                <a:spcPts val="0"/>
              </a:spcBef>
              <a:spcAft>
                <a:spcPts val="0"/>
              </a:spcAft>
              <a:buSzPts val="630"/>
              <a:buNone/>
              <a:defRPr sz="1400"/>
            </a:lvl1pPr>
            <a:lvl2pPr marL="914400" lvl="1" indent="-228600" algn="l">
              <a:lnSpc>
                <a:spcPct val="97000"/>
              </a:lnSpc>
              <a:spcBef>
                <a:spcPts val="1288"/>
              </a:spcBef>
              <a:spcAft>
                <a:spcPts val="0"/>
              </a:spcAft>
              <a:buSzPts val="540"/>
              <a:buNone/>
              <a:defRPr sz="1200"/>
            </a:lvl2pPr>
            <a:lvl3pPr marL="1371600" lvl="2" indent="-228600" algn="l">
              <a:lnSpc>
                <a:spcPct val="97000"/>
              </a:lnSpc>
              <a:spcBef>
                <a:spcPts val="1038"/>
              </a:spcBef>
              <a:spcAft>
                <a:spcPts val="0"/>
              </a:spcAft>
              <a:buSzPts val="450"/>
              <a:buNone/>
              <a:defRPr sz="1000"/>
            </a:lvl3pPr>
            <a:lvl4pPr marL="1828800" lvl="3" indent="-228600" algn="l">
              <a:lnSpc>
                <a:spcPct val="97000"/>
              </a:lnSpc>
              <a:spcBef>
                <a:spcPts val="775"/>
              </a:spcBef>
              <a:spcAft>
                <a:spcPts val="0"/>
              </a:spcAft>
              <a:buSzPts val="405"/>
              <a:buNone/>
              <a:defRPr sz="900"/>
            </a:lvl4pPr>
            <a:lvl5pPr marL="2286000" lvl="4" indent="-228600" algn="l">
              <a:lnSpc>
                <a:spcPct val="97000"/>
              </a:lnSpc>
              <a:spcBef>
                <a:spcPts val="525"/>
              </a:spcBef>
              <a:spcAft>
                <a:spcPts val="0"/>
              </a:spcAft>
              <a:buSzPts val="405"/>
              <a:buNone/>
              <a:defRPr sz="900"/>
            </a:lvl5pPr>
            <a:lvl6pPr marL="2743200" lvl="5" indent="-228600" algn="l">
              <a:lnSpc>
                <a:spcPct val="97000"/>
              </a:lnSpc>
              <a:spcBef>
                <a:spcPts val="263"/>
              </a:spcBef>
              <a:spcAft>
                <a:spcPts val="0"/>
              </a:spcAft>
              <a:buSzPts val="405"/>
              <a:buNone/>
              <a:defRPr sz="900"/>
            </a:lvl6pPr>
            <a:lvl7pPr marL="3200400" lvl="6" indent="-228600" algn="l">
              <a:lnSpc>
                <a:spcPct val="97000"/>
              </a:lnSpc>
              <a:spcBef>
                <a:spcPts val="263"/>
              </a:spcBef>
              <a:spcAft>
                <a:spcPts val="0"/>
              </a:spcAft>
              <a:buSzPts val="405"/>
              <a:buNone/>
              <a:defRPr sz="900"/>
            </a:lvl7pPr>
            <a:lvl8pPr marL="3657600" lvl="7" indent="-228600" algn="l">
              <a:lnSpc>
                <a:spcPct val="97000"/>
              </a:lnSpc>
              <a:spcBef>
                <a:spcPts val="263"/>
              </a:spcBef>
              <a:spcAft>
                <a:spcPts val="0"/>
              </a:spcAft>
              <a:buSzPts val="405"/>
              <a:buNone/>
              <a:defRPr sz="900"/>
            </a:lvl8pPr>
            <a:lvl9pPr marL="4114800" lvl="8" indent="-228600" algn="l">
              <a:lnSpc>
                <a:spcPct val="97000"/>
              </a:lnSpc>
              <a:spcBef>
                <a:spcPts val="263"/>
              </a:spcBef>
              <a:spcAft>
                <a:spcPts val="263"/>
              </a:spcAft>
              <a:buSzPts val="405"/>
              <a:buNone/>
              <a:defRPr sz="900"/>
            </a:lvl9pPr>
          </a:lstStyle>
          <a:p>
            <a:endParaRPr/>
          </a:p>
        </p:txBody>
      </p:sp>
      <p:sp>
        <p:nvSpPr>
          <p:cNvPr id="114" name="Google Shape;114;p65"/>
          <p:cNvSpPr txBox="1">
            <a:spLocks noGrp="1"/>
          </p:cNvSpPr>
          <p:nvPr>
            <p:ph type="dt" idx="10"/>
          </p:nvPr>
        </p:nvSpPr>
        <p:spPr>
          <a:xfrm>
            <a:off x="457200" y="6246812"/>
            <a:ext cx="2127250" cy="473075"/>
          </a:xfrm>
          <a:prstGeom prst="rect">
            <a:avLst/>
          </a:prstGeom>
          <a:noFill/>
          <a:ln>
            <a:noFill/>
          </a:ln>
        </p:spPr>
        <p:txBody>
          <a:bodyPr spcFirstLastPara="1" wrap="square" lIns="0" tIns="0" rIns="0" bIns="0" anchor="t" anchorCtr="0">
            <a:noAutofit/>
          </a:bodyPr>
          <a:lstStyle>
            <a:lvl1pPr lvl="0" algn="l">
              <a:lnSpc>
                <a:spcPct val="98000"/>
              </a:lnSpc>
              <a:spcBef>
                <a:spcPts val="0"/>
              </a:spcBef>
              <a:spcAft>
                <a:spcPts val="0"/>
              </a:spcAft>
              <a:buSzPts val="1400"/>
              <a:buNone/>
              <a:defRPr sz="13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65"/>
          <p:cNvSpPr txBox="1">
            <a:spLocks noGrp="1"/>
          </p:cNvSpPr>
          <p:nvPr>
            <p:ph type="ftr" idx="11"/>
          </p:nvPr>
        </p:nvSpPr>
        <p:spPr>
          <a:xfrm>
            <a:off x="3127375" y="6246812"/>
            <a:ext cx="2897187" cy="4730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65"/>
          <p:cNvSpPr txBox="1">
            <a:spLocks noGrp="1"/>
          </p:cNvSpPr>
          <p:nvPr>
            <p:ph type="sldNum" idx="12"/>
          </p:nvPr>
        </p:nvSpPr>
        <p:spPr>
          <a:xfrm>
            <a:off x="6554787" y="6246812"/>
            <a:ext cx="2128837" cy="473075"/>
          </a:xfrm>
          <a:prstGeom prst="rect">
            <a:avLst/>
          </a:prstGeom>
          <a:noFill/>
          <a:ln>
            <a:noFill/>
          </a:ln>
        </p:spPr>
        <p:txBody>
          <a:bodyPr spcFirstLastPara="1" wrap="square" lIns="0" tIns="0" rIns="0" bIns="0" anchor="t" anchorCtr="0">
            <a:noAutofit/>
          </a:bodyPr>
          <a:lstStyle>
            <a:lvl1pPr marL="0" marR="0" lvl="0"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1pPr>
            <a:lvl2pPr marL="0" marR="0" lvl="1"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2pPr>
            <a:lvl3pPr marL="0" marR="0" lvl="2"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3pPr>
            <a:lvl4pPr marL="0" marR="0" lvl="3"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4pPr>
            <a:lvl5pPr marL="0" marR="0" lvl="4"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5pPr>
            <a:lvl6pPr marL="0" marR="0" lvl="5"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6pPr>
            <a:lvl7pPr marL="0" marR="0" lvl="6"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7pPr>
            <a:lvl8pPr marL="0" marR="0" lvl="7"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8pPr>
            <a:lvl9pPr marL="0" marR="0" lvl="8"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
        <p:nvSpPr>
          <p:cNvPr id="118" name="Google Shape;118;p66"/>
          <p:cNvSpPr txBox="1">
            <a:spLocks noGrp="1"/>
          </p:cNvSpPr>
          <p:nvPr>
            <p:ph type="dt" idx="10"/>
          </p:nvPr>
        </p:nvSpPr>
        <p:spPr>
          <a:xfrm>
            <a:off x="457200" y="6246812"/>
            <a:ext cx="2127250" cy="473075"/>
          </a:xfrm>
          <a:prstGeom prst="rect">
            <a:avLst/>
          </a:prstGeom>
          <a:noFill/>
          <a:ln>
            <a:noFill/>
          </a:ln>
        </p:spPr>
        <p:txBody>
          <a:bodyPr spcFirstLastPara="1" wrap="square" lIns="0" tIns="0" rIns="0" bIns="0" anchor="t" anchorCtr="0">
            <a:noAutofit/>
          </a:bodyPr>
          <a:lstStyle>
            <a:lvl1pPr lvl="0" algn="l">
              <a:lnSpc>
                <a:spcPct val="98000"/>
              </a:lnSpc>
              <a:spcBef>
                <a:spcPts val="0"/>
              </a:spcBef>
              <a:spcAft>
                <a:spcPts val="0"/>
              </a:spcAft>
              <a:buSzPts val="1400"/>
              <a:buNone/>
              <a:defRPr sz="13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66"/>
          <p:cNvSpPr txBox="1">
            <a:spLocks noGrp="1"/>
          </p:cNvSpPr>
          <p:nvPr>
            <p:ph type="ftr" idx="11"/>
          </p:nvPr>
        </p:nvSpPr>
        <p:spPr>
          <a:xfrm>
            <a:off x="3127375" y="6246812"/>
            <a:ext cx="2897187" cy="4730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6"/>
          <p:cNvSpPr txBox="1">
            <a:spLocks noGrp="1"/>
          </p:cNvSpPr>
          <p:nvPr>
            <p:ph type="sldNum" idx="12"/>
          </p:nvPr>
        </p:nvSpPr>
        <p:spPr>
          <a:xfrm>
            <a:off x="6554787" y="6246812"/>
            <a:ext cx="2128837" cy="473075"/>
          </a:xfrm>
          <a:prstGeom prst="rect">
            <a:avLst/>
          </a:prstGeom>
          <a:noFill/>
          <a:ln>
            <a:noFill/>
          </a:ln>
        </p:spPr>
        <p:txBody>
          <a:bodyPr spcFirstLastPara="1" wrap="square" lIns="0" tIns="0" rIns="0" bIns="0" anchor="t" anchorCtr="0">
            <a:noAutofit/>
          </a:bodyPr>
          <a:lstStyle>
            <a:lvl1pPr marL="0" marR="0" lvl="0"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1pPr>
            <a:lvl2pPr marL="0" marR="0" lvl="1"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2pPr>
            <a:lvl3pPr marL="0" marR="0" lvl="2"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3pPr>
            <a:lvl4pPr marL="0" marR="0" lvl="3"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4pPr>
            <a:lvl5pPr marL="0" marR="0" lvl="4"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5pPr>
            <a:lvl6pPr marL="0" marR="0" lvl="5"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6pPr>
            <a:lvl7pPr marL="0" marR="0" lvl="6"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7pPr>
            <a:lvl8pPr marL="0" marR="0" lvl="7"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8pPr>
            <a:lvl9pPr marL="0" marR="0" lvl="8"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p67"/>
          <p:cNvSpPr txBox="1">
            <a:spLocks noGrp="1"/>
          </p:cNvSpPr>
          <p:nvPr>
            <p:ph type="title"/>
          </p:nvPr>
        </p:nvSpPr>
        <p:spPr>
          <a:xfrm>
            <a:off x="457200" y="109537"/>
            <a:ext cx="8228012" cy="1143000"/>
          </a:xfrm>
          <a:prstGeom prst="rect">
            <a:avLst/>
          </a:prstGeom>
          <a:noFill/>
          <a:ln>
            <a:noFill/>
          </a:ln>
        </p:spPr>
        <p:txBody>
          <a:bodyPr spcFirstLastPara="1" wrap="square" lIns="0" tIns="0" rIns="0" bIns="0" anchor="ctr" anchorCtr="0">
            <a:noAutofit/>
          </a:bodyPr>
          <a:lstStyle>
            <a:lvl1pPr lvl="0" algn="ctr">
              <a:lnSpc>
                <a:spcPct val="97000"/>
              </a:lnSpc>
              <a:spcBef>
                <a:spcPts val="0"/>
              </a:spcBef>
              <a:spcAft>
                <a:spcPts val="0"/>
              </a:spcAft>
              <a:buSzPts val="1400"/>
              <a:buNone/>
              <a:defRPr/>
            </a:lvl1pPr>
            <a:lvl2pPr lvl="1" algn="ctr">
              <a:lnSpc>
                <a:spcPct val="97000"/>
              </a:lnSpc>
              <a:spcBef>
                <a:spcPts val="0"/>
              </a:spcBef>
              <a:spcAft>
                <a:spcPts val="0"/>
              </a:spcAft>
              <a:buSzPts val="1400"/>
              <a:buNone/>
              <a:defRPr/>
            </a:lvl2pPr>
            <a:lvl3pPr lvl="2" algn="ctr">
              <a:lnSpc>
                <a:spcPct val="97000"/>
              </a:lnSpc>
              <a:spcBef>
                <a:spcPts val="0"/>
              </a:spcBef>
              <a:spcAft>
                <a:spcPts val="0"/>
              </a:spcAft>
              <a:buSzPts val="1400"/>
              <a:buNone/>
              <a:defRPr/>
            </a:lvl3pPr>
            <a:lvl4pPr lvl="3" algn="ctr">
              <a:lnSpc>
                <a:spcPct val="97000"/>
              </a:lnSpc>
              <a:spcBef>
                <a:spcPts val="0"/>
              </a:spcBef>
              <a:spcAft>
                <a:spcPts val="0"/>
              </a:spcAft>
              <a:buSzPts val="1400"/>
              <a:buNone/>
              <a:defRPr/>
            </a:lvl4pPr>
            <a:lvl5pPr lvl="4" algn="ctr">
              <a:lnSpc>
                <a:spcPct val="97000"/>
              </a:lnSpc>
              <a:spcBef>
                <a:spcPts val="0"/>
              </a:spcBef>
              <a:spcAft>
                <a:spcPts val="0"/>
              </a:spcAft>
              <a:buSzPts val="1400"/>
              <a:buNone/>
              <a:defRPr/>
            </a:lvl5pPr>
            <a:lvl6pPr lvl="5" algn="ctr">
              <a:lnSpc>
                <a:spcPct val="97000"/>
              </a:lnSpc>
              <a:spcBef>
                <a:spcPts val="0"/>
              </a:spcBef>
              <a:spcAft>
                <a:spcPts val="0"/>
              </a:spcAft>
              <a:buSzPts val="1400"/>
              <a:buNone/>
              <a:defRPr/>
            </a:lvl6pPr>
            <a:lvl7pPr lvl="6" algn="ctr">
              <a:lnSpc>
                <a:spcPct val="97000"/>
              </a:lnSpc>
              <a:spcBef>
                <a:spcPts val="0"/>
              </a:spcBef>
              <a:spcAft>
                <a:spcPts val="0"/>
              </a:spcAft>
              <a:buSzPts val="1400"/>
              <a:buNone/>
              <a:defRPr/>
            </a:lvl7pPr>
            <a:lvl8pPr lvl="7" algn="ctr">
              <a:lnSpc>
                <a:spcPct val="97000"/>
              </a:lnSpc>
              <a:spcBef>
                <a:spcPts val="0"/>
              </a:spcBef>
              <a:spcAft>
                <a:spcPts val="0"/>
              </a:spcAft>
              <a:buSzPts val="1400"/>
              <a:buNone/>
              <a:defRPr/>
            </a:lvl8pPr>
            <a:lvl9pPr lvl="8" algn="ctr">
              <a:lnSpc>
                <a:spcPct val="97000"/>
              </a:lnSpc>
              <a:spcBef>
                <a:spcPts val="0"/>
              </a:spcBef>
              <a:spcAft>
                <a:spcPts val="0"/>
              </a:spcAft>
              <a:buSzPts val="1400"/>
              <a:buNone/>
              <a:defRPr/>
            </a:lvl9pPr>
          </a:lstStyle>
          <a:p>
            <a:endParaRPr/>
          </a:p>
        </p:txBody>
      </p:sp>
      <p:sp>
        <p:nvSpPr>
          <p:cNvPr id="123" name="Google Shape;123;p67"/>
          <p:cNvSpPr txBox="1">
            <a:spLocks noGrp="1"/>
          </p:cNvSpPr>
          <p:nvPr>
            <p:ph type="dt" idx="10"/>
          </p:nvPr>
        </p:nvSpPr>
        <p:spPr>
          <a:xfrm>
            <a:off x="457200" y="6246812"/>
            <a:ext cx="2127250" cy="473075"/>
          </a:xfrm>
          <a:prstGeom prst="rect">
            <a:avLst/>
          </a:prstGeom>
          <a:noFill/>
          <a:ln>
            <a:noFill/>
          </a:ln>
        </p:spPr>
        <p:txBody>
          <a:bodyPr spcFirstLastPara="1" wrap="square" lIns="0" tIns="0" rIns="0" bIns="0" anchor="t" anchorCtr="0">
            <a:noAutofit/>
          </a:bodyPr>
          <a:lstStyle>
            <a:lvl1pPr lvl="0" algn="l">
              <a:lnSpc>
                <a:spcPct val="98000"/>
              </a:lnSpc>
              <a:spcBef>
                <a:spcPts val="0"/>
              </a:spcBef>
              <a:spcAft>
                <a:spcPts val="0"/>
              </a:spcAft>
              <a:buSzPts val="1400"/>
              <a:buNone/>
              <a:defRPr sz="13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7"/>
          <p:cNvSpPr txBox="1">
            <a:spLocks noGrp="1"/>
          </p:cNvSpPr>
          <p:nvPr>
            <p:ph type="ftr" idx="11"/>
          </p:nvPr>
        </p:nvSpPr>
        <p:spPr>
          <a:xfrm>
            <a:off x="3127375" y="6246812"/>
            <a:ext cx="2897187" cy="4730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67"/>
          <p:cNvSpPr txBox="1">
            <a:spLocks noGrp="1"/>
          </p:cNvSpPr>
          <p:nvPr>
            <p:ph type="sldNum" idx="12"/>
          </p:nvPr>
        </p:nvSpPr>
        <p:spPr>
          <a:xfrm>
            <a:off x="6554787" y="6246812"/>
            <a:ext cx="2128837" cy="473075"/>
          </a:xfrm>
          <a:prstGeom prst="rect">
            <a:avLst/>
          </a:prstGeom>
          <a:noFill/>
          <a:ln>
            <a:noFill/>
          </a:ln>
        </p:spPr>
        <p:txBody>
          <a:bodyPr spcFirstLastPara="1" wrap="square" lIns="0" tIns="0" rIns="0" bIns="0" anchor="t" anchorCtr="0">
            <a:noAutofit/>
          </a:bodyPr>
          <a:lstStyle>
            <a:lvl1pPr marL="0" marR="0" lvl="0"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1pPr>
            <a:lvl2pPr marL="0" marR="0" lvl="1"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2pPr>
            <a:lvl3pPr marL="0" marR="0" lvl="2"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3pPr>
            <a:lvl4pPr marL="0" marR="0" lvl="3"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4pPr>
            <a:lvl5pPr marL="0" marR="0" lvl="4"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5pPr>
            <a:lvl6pPr marL="0" marR="0" lvl="5"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6pPr>
            <a:lvl7pPr marL="0" marR="0" lvl="6"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7pPr>
            <a:lvl8pPr marL="0" marR="0" lvl="7"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8pPr>
            <a:lvl9pPr marL="0" marR="0" lvl="8"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Google Shape;127;p68"/>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Autofit/>
          </a:bodyPr>
          <a:lstStyle>
            <a:lvl1pPr lvl="0" algn="ctr">
              <a:lnSpc>
                <a:spcPct val="97000"/>
              </a:lnSpc>
              <a:spcBef>
                <a:spcPts val="0"/>
              </a:spcBef>
              <a:spcAft>
                <a:spcPts val="0"/>
              </a:spcAft>
              <a:buSzPts val="1400"/>
              <a:buNone/>
              <a:defRPr/>
            </a:lvl1pPr>
            <a:lvl2pPr lvl="1" algn="ctr">
              <a:lnSpc>
                <a:spcPct val="97000"/>
              </a:lnSpc>
              <a:spcBef>
                <a:spcPts val="0"/>
              </a:spcBef>
              <a:spcAft>
                <a:spcPts val="0"/>
              </a:spcAft>
              <a:buSzPts val="1400"/>
              <a:buNone/>
              <a:defRPr/>
            </a:lvl2pPr>
            <a:lvl3pPr lvl="2" algn="ctr">
              <a:lnSpc>
                <a:spcPct val="97000"/>
              </a:lnSpc>
              <a:spcBef>
                <a:spcPts val="0"/>
              </a:spcBef>
              <a:spcAft>
                <a:spcPts val="0"/>
              </a:spcAft>
              <a:buSzPts val="1400"/>
              <a:buNone/>
              <a:defRPr/>
            </a:lvl3pPr>
            <a:lvl4pPr lvl="3" algn="ctr">
              <a:lnSpc>
                <a:spcPct val="97000"/>
              </a:lnSpc>
              <a:spcBef>
                <a:spcPts val="0"/>
              </a:spcBef>
              <a:spcAft>
                <a:spcPts val="0"/>
              </a:spcAft>
              <a:buSzPts val="1400"/>
              <a:buNone/>
              <a:defRPr/>
            </a:lvl4pPr>
            <a:lvl5pPr lvl="4" algn="ctr">
              <a:lnSpc>
                <a:spcPct val="97000"/>
              </a:lnSpc>
              <a:spcBef>
                <a:spcPts val="0"/>
              </a:spcBef>
              <a:spcAft>
                <a:spcPts val="0"/>
              </a:spcAft>
              <a:buSzPts val="1400"/>
              <a:buNone/>
              <a:defRPr/>
            </a:lvl5pPr>
            <a:lvl6pPr lvl="5" algn="ctr">
              <a:lnSpc>
                <a:spcPct val="97000"/>
              </a:lnSpc>
              <a:spcBef>
                <a:spcPts val="0"/>
              </a:spcBef>
              <a:spcAft>
                <a:spcPts val="0"/>
              </a:spcAft>
              <a:buSzPts val="1400"/>
              <a:buNone/>
              <a:defRPr/>
            </a:lvl6pPr>
            <a:lvl7pPr lvl="6" algn="ctr">
              <a:lnSpc>
                <a:spcPct val="97000"/>
              </a:lnSpc>
              <a:spcBef>
                <a:spcPts val="0"/>
              </a:spcBef>
              <a:spcAft>
                <a:spcPts val="0"/>
              </a:spcAft>
              <a:buSzPts val="1400"/>
              <a:buNone/>
              <a:defRPr/>
            </a:lvl7pPr>
            <a:lvl8pPr lvl="7" algn="ctr">
              <a:lnSpc>
                <a:spcPct val="97000"/>
              </a:lnSpc>
              <a:spcBef>
                <a:spcPts val="0"/>
              </a:spcBef>
              <a:spcAft>
                <a:spcPts val="0"/>
              </a:spcAft>
              <a:buSzPts val="1400"/>
              <a:buNone/>
              <a:defRPr/>
            </a:lvl8pPr>
            <a:lvl9pPr lvl="8" algn="ctr">
              <a:lnSpc>
                <a:spcPct val="97000"/>
              </a:lnSpc>
              <a:spcBef>
                <a:spcPts val="0"/>
              </a:spcBef>
              <a:spcAft>
                <a:spcPts val="0"/>
              </a:spcAft>
              <a:buSzPts val="1400"/>
              <a:buNone/>
              <a:defRPr/>
            </a:lvl9pPr>
          </a:lstStyle>
          <a:p>
            <a:endParaRPr/>
          </a:p>
        </p:txBody>
      </p:sp>
      <p:sp>
        <p:nvSpPr>
          <p:cNvPr id="128" name="Google Shape;128;p68"/>
          <p:cNvSpPr txBox="1">
            <a:spLocks noGrp="1"/>
          </p:cNvSpPr>
          <p:nvPr>
            <p:ph type="body" idx="1"/>
          </p:nvPr>
        </p:nvSpPr>
        <p:spPr>
          <a:xfrm>
            <a:off x="457200" y="1535113"/>
            <a:ext cx="4040188" cy="639762"/>
          </a:xfrm>
          <a:prstGeom prst="rect">
            <a:avLst/>
          </a:prstGeom>
          <a:noFill/>
          <a:ln>
            <a:noFill/>
          </a:ln>
        </p:spPr>
        <p:txBody>
          <a:bodyPr spcFirstLastPara="1" wrap="square" lIns="0" tIns="0" rIns="0" bIns="0" anchor="b" anchorCtr="0">
            <a:noAutofit/>
          </a:bodyPr>
          <a:lstStyle>
            <a:lvl1pPr marL="457200" lvl="0" indent="-228600" algn="l">
              <a:lnSpc>
                <a:spcPct val="68000"/>
              </a:lnSpc>
              <a:spcBef>
                <a:spcPts val="0"/>
              </a:spcBef>
              <a:spcAft>
                <a:spcPts val="0"/>
              </a:spcAft>
              <a:buSzPts val="1080"/>
              <a:buNone/>
              <a:defRPr sz="2400" b="1"/>
            </a:lvl1pPr>
            <a:lvl2pPr marL="914400" lvl="1" indent="-228600" algn="l">
              <a:lnSpc>
                <a:spcPct val="97000"/>
              </a:lnSpc>
              <a:spcBef>
                <a:spcPts val="1288"/>
              </a:spcBef>
              <a:spcAft>
                <a:spcPts val="0"/>
              </a:spcAft>
              <a:buSzPts val="900"/>
              <a:buNone/>
              <a:defRPr sz="2000" b="1"/>
            </a:lvl2pPr>
            <a:lvl3pPr marL="1371600" lvl="2" indent="-228600" algn="l">
              <a:lnSpc>
                <a:spcPct val="97000"/>
              </a:lnSpc>
              <a:spcBef>
                <a:spcPts val="1038"/>
              </a:spcBef>
              <a:spcAft>
                <a:spcPts val="0"/>
              </a:spcAft>
              <a:buSzPts val="810"/>
              <a:buNone/>
              <a:defRPr sz="1800" b="1"/>
            </a:lvl3pPr>
            <a:lvl4pPr marL="1828800" lvl="3" indent="-228600" algn="l">
              <a:lnSpc>
                <a:spcPct val="97000"/>
              </a:lnSpc>
              <a:spcBef>
                <a:spcPts val="775"/>
              </a:spcBef>
              <a:spcAft>
                <a:spcPts val="0"/>
              </a:spcAft>
              <a:buSzPts val="720"/>
              <a:buNone/>
              <a:defRPr sz="1600" b="1"/>
            </a:lvl4pPr>
            <a:lvl5pPr marL="2286000" lvl="4" indent="-228600" algn="l">
              <a:lnSpc>
                <a:spcPct val="97000"/>
              </a:lnSpc>
              <a:spcBef>
                <a:spcPts val="525"/>
              </a:spcBef>
              <a:spcAft>
                <a:spcPts val="0"/>
              </a:spcAft>
              <a:buSzPts val="720"/>
              <a:buNone/>
              <a:defRPr sz="1600" b="1"/>
            </a:lvl5pPr>
            <a:lvl6pPr marL="2743200" lvl="5" indent="-228600" algn="l">
              <a:lnSpc>
                <a:spcPct val="97000"/>
              </a:lnSpc>
              <a:spcBef>
                <a:spcPts val="263"/>
              </a:spcBef>
              <a:spcAft>
                <a:spcPts val="0"/>
              </a:spcAft>
              <a:buSzPts val="720"/>
              <a:buNone/>
              <a:defRPr sz="1600" b="1"/>
            </a:lvl6pPr>
            <a:lvl7pPr marL="3200400" lvl="6" indent="-228600" algn="l">
              <a:lnSpc>
                <a:spcPct val="97000"/>
              </a:lnSpc>
              <a:spcBef>
                <a:spcPts val="263"/>
              </a:spcBef>
              <a:spcAft>
                <a:spcPts val="0"/>
              </a:spcAft>
              <a:buSzPts val="720"/>
              <a:buNone/>
              <a:defRPr sz="1600" b="1"/>
            </a:lvl7pPr>
            <a:lvl8pPr marL="3657600" lvl="7" indent="-228600" algn="l">
              <a:lnSpc>
                <a:spcPct val="97000"/>
              </a:lnSpc>
              <a:spcBef>
                <a:spcPts val="263"/>
              </a:spcBef>
              <a:spcAft>
                <a:spcPts val="0"/>
              </a:spcAft>
              <a:buSzPts val="720"/>
              <a:buNone/>
              <a:defRPr sz="1600" b="1"/>
            </a:lvl8pPr>
            <a:lvl9pPr marL="4114800" lvl="8" indent="-228600" algn="l">
              <a:lnSpc>
                <a:spcPct val="97000"/>
              </a:lnSpc>
              <a:spcBef>
                <a:spcPts val="263"/>
              </a:spcBef>
              <a:spcAft>
                <a:spcPts val="263"/>
              </a:spcAft>
              <a:buSzPts val="720"/>
              <a:buNone/>
              <a:defRPr sz="1600" b="1"/>
            </a:lvl9pPr>
          </a:lstStyle>
          <a:p>
            <a:endParaRPr/>
          </a:p>
        </p:txBody>
      </p:sp>
      <p:sp>
        <p:nvSpPr>
          <p:cNvPr id="129" name="Google Shape;129;p68"/>
          <p:cNvSpPr txBox="1">
            <a:spLocks noGrp="1"/>
          </p:cNvSpPr>
          <p:nvPr>
            <p:ph type="body" idx="2"/>
          </p:nvPr>
        </p:nvSpPr>
        <p:spPr>
          <a:xfrm>
            <a:off x="457200" y="2174875"/>
            <a:ext cx="4040188" cy="3951288"/>
          </a:xfrm>
          <a:prstGeom prst="rect">
            <a:avLst/>
          </a:prstGeom>
          <a:noFill/>
          <a:ln>
            <a:noFill/>
          </a:ln>
        </p:spPr>
        <p:txBody>
          <a:bodyPr spcFirstLastPara="1" wrap="square" lIns="0" tIns="0" rIns="0" bIns="0" anchor="t" anchorCtr="0">
            <a:noAutofit/>
          </a:bodyPr>
          <a:lstStyle>
            <a:lvl1pPr marL="457200" lvl="0" indent="-297180" algn="l">
              <a:lnSpc>
                <a:spcPct val="68000"/>
              </a:lnSpc>
              <a:spcBef>
                <a:spcPts val="0"/>
              </a:spcBef>
              <a:spcAft>
                <a:spcPts val="0"/>
              </a:spcAft>
              <a:buSzPts val="1080"/>
              <a:buChar char="●"/>
              <a:defRPr sz="2400"/>
            </a:lvl1pPr>
            <a:lvl2pPr marL="914400" lvl="1" indent="-285750" algn="l">
              <a:lnSpc>
                <a:spcPct val="97000"/>
              </a:lnSpc>
              <a:spcBef>
                <a:spcPts val="1288"/>
              </a:spcBef>
              <a:spcAft>
                <a:spcPts val="0"/>
              </a:spcAft>
              <a:buSzPts val="900"/>
              <a:buChar char="●"/>
              <a:defRPr sz="2000"/>
            </a:lvl2pPr>
            <a:lvl3pPr marL="1371600" lvl="2" indent="-280035" algn="l">
              <a:lnSpc>
                <a:spcPct val="97000"/>
              </a:lnSpc>
              <a:spcBef>
                <a:spcPts val="1038"/>
              </a:spcBef>
              <a:spcAft>
                <a:spcPts val="0"/>
              </a:spcAft>
              <a:buSzPts val="810"/>
              <a:buChar char="●"/>
              <a:defRPr sz="1800"/>
            </a:lvl3pPr>
            <a:lvl4pPr marL="1828800" lvl="3" indent="-274319" algn="l">
              <a:lnSpc>
                <a:spcPct val="97000"/>
              </a:lnSpc>
              <a:spcBef>
                <a:spcPts val="775"/>
              </a:spcBef>
              <a:spcAft>
                <a:spcPts val="0"/>
              </a:spcAft>
              <a:buSzPts val="720"/>
              <a:buChar char="●"/>
              <a:defRPr sz="1600"/>
            </a:lvl4pPr>
            <a:lvl5pPr marL="2286000" lvl="4" indent="-274320" algn="l">
              <a:lnSpc>
                <a:spcPct val="97000"/>
              </a:lnSpc>
              <a:spcBef>
                <a:spcPts val="525"/>
              </a:spcBef>
              <a:spcAft>
                <a:spcPts val="0"/>
              </a:spcAft>
              <a:buSzPts val="720"/>
              <a:buChar char="●"/>
              <a:defRPr sz="1600"/>
            </a:lvl5pPr>
            <a:lvl6pPr marL="2743200" lvl="5" indent="-274320" algn="l">
              <a:lnSpc>
                <a:spcPct val="97000"/>
              </a:lnSpc>
              <a:spcBef>
                <a:spcPts val="263"/>
              </a:spcBef>
              <a:spcAft>
                <a:spcPts val="0"/>
              </a:spcAft>
              <a:buSzPts val="720"/>
              <a:buChar char="●"/>
              <a:defRPr sz="1600"/>
            </a:lvl6pPr>
            <a:lvl7pPr marL="3200400" lvl="6" indent="-274320" algn="l">
              <a:lnSpc>
                <a:spcPct val="97000"/>
              </a:lnSpc>
              <a:spcBef>
                <a:spcPts val="263"/>
              </a:spcBef>
              <a:spcAft>
                <a:spcPts val="0"/>
              </a:spcAft>
              <a:buSzPts val="720"/>
              <a:buChar char="●"/>
              <a:defRPr sz="1600"/>
            </a:lvl7pPr>
            <a:lvl8pPr marL="3657600" lvl="7" indent="-274320" algn="l">
              <a:lnSpc>
                <a:spcPct val="97000"/>
              </a:lnSpc>
              <a:spcBef>
                <a:spcPts val="263"/>
              </a:spcBef>
              <a:spcAft>
                <a:spcPts val="0"/>
              </a:spcAft>
              <a:buSzPts val="720"/>
              <a:buChar char="●"/>
              <a:defRPr sz="1600"/>
            </a:lvl8pPr>
            <a:lvl9pPr marL="4114800" lvl="8" indent="-274320" algn="l">
              <a:lnSpc>
                <a:spcPct val="97000"/>
              </a:lnSpc>
              <a:spcBef>
                <a:spcPts val="263"/>
              </a:spcBef>
              <a:spcAft>
                <a:spcPts val="263"/>
              </a:spcAft>
              <a:buSzPts val="720"/>
              <a:buChar char="●"/>
              <a:defRPr sz="1600"/>
            </a:lvl9pPr>
          </a:lstStyle>
          <a:p>
            <a:endParaRPr/>
          </a:p>
        </p:txBody>
      </p:sp>
      <p:sp>
        <p:nvSpPr>
          <p:cNvPr id="130" name="Google Shape;130;p68"/>
          <p:cNvSpPr txBox="1">
            <a:spLocks noGrp="1"/>
          </p:cNvSpPr>
          <p:nvPr>
            <p:ph type="body" idx="3"/>
          </p:nvPr>
        </p:nvSpPr>
        <p:spPr>
          <a:xfrm>
            <a:off x="4645025" y="1535113"/>
            <a:ext cx="4041775" cy="639762"/>
          </a:xfrm>
          <a:prstGeom prst="rect">
            <a:avLst/>
          </a:prstGeom>
          <a:noFill/>
          <a:ln>
            <a:noFill/>
          </a:ln>
        </p:spPr>
        <p:txBody>
          <a:bodyPr spcFirstLastPara="1" wrap="square" lIns="0" tIns="0" rIns="0" bIns="0" anchor="b" anchorCtr="0">
            <a:noAutofit/>
          </a:bodyPr>
          <a:lstStyle>
            <a:lvl1pPr marL="457200" lvl="0" indent="-228600" algn="l">
              <a:lnSpc>
                <a:spcPct val="68000"/>
              </a:lnSpc>
              <a:spcBef>
                <a:spcPts val="0"/>
              </a:spcBef>
              <a:spcAft>
                <a:spcPts val="0"/>
              </a:spcAft>
              <a:buSzPts val="1080"/>
              <a:buNone/>
              <a:defRPr sz="2400" b="1"/>
            </a:lvl1pPr>
            <a:lvl2pPr marL="914400" lvl="1" indent="-228600" algn="l">
              <a:lnSpc>
                <a:spcPct val="97000"/>
              </a:lnSpc>
              <a:spcBef>
                <a:spcPts val="1288"/>
              </a:spcBef>
              <a:spcAft>
                <a:spcPts val="0"/>
              </a:spcAft>
              <a:buSzPts val="900"/>
              <a:buNone/>
              <a:defRPr sz="2000" b="1"/>
            </a:lvl2pPr>
            <a:lvl3pPr marL="1371600" lvl="2" indent="-228600" algn="l">
              <a:lnSpc>
                <a:spcPct val="97000"/>
              </a:lnSpc>
              <a:spcBef>
                <a:spcPts val="1038"/>
              </a:spcBef>
              <a:spcAft>
                <a:spcPts val="0"/>
              </a:spcAft>
              <a:buSzPts val="810"/>
              <a:buNone/>
              <a:defRPr sz="1800" b="1"/>
            </a:lvl3pPr>
            <a:lvl4pPr marL="1828800" lvl="3" indent="-228600" algn="l">
              <a:lnSpc>
                <a:spcPct val="97000"/>
              </a:lnSpc>
              <a:spcBef>
                <a:spcPts val="775"/>
              </a:spcBef>
              <a:spcAft>
                <a:spcPts val="0"/>
              </a:spcAft>
              <a:buSzPts val="720"/>
              <a:buNone/>
              <a:defRPr sz="1600" b="1"/>
            </a:lvl4pPr>
            <a:lvl5pPr marL="2286000" lvl="4" indent="-228600" algn="l">
              <a:lnSpc>
                <a:spcPct val="97000"/>
              </a:lnSpc>
              <a:spcBef>
                <a:spcPts val="525"/>
              </a:spcBef>
              <a:spcAft>
                <a:spcPts val="0"/>
              </a:spcAft>
              <a:buSzPts val="720"/>
              <a:buNone/>
              <a:defRPr sz="1600" b="1"/>
            </a:lvl5pPr>
            <a:lvl6pPr marL="2743200" lvl="5" indent="-228600" algn="l">
              <a:lnSpc>
                <a:spcPct val="97000"/>
              </a:lnSpc>
              <a:spcBef>
                <a:spcPts val="263"/>
              </a:spcBef>
              <a:spcAft>
                <a:spcPts val="0"/>
              </a:spcAft>
              <a:buSzPts val="720"/>
              <a:buNone/>
              <a:defRPr sz="1600" b="1"/>
            </a:lvl6pPr>
            <a:lvl7pPr marL="3200400" lvl="6" indent="-228600" algn="l">
              <a:lnSpc>
                <a:spcPct val="97000"/>
              </a:lnSpc>
              <a:spcBef>
                <a:spcPts val="263"/>
              </a:spcBef>
              <a:spcAft>
                <a:spcPts val="0"/>
              </a:spcAft>
              <a:buSzPts val="720"/>
              <a:buNone/>
              <a:defRPr sz="1600" b="1"/>
            </a:lvl7pPr>
            <a:lvl8pPr marL="3657600" lvl="7" indent="-228600" algn="l">
              <a:lnSpc>
                <a:spcPct val="97000"/>
              </a:lnSpc>
              <a:spcBef>
                <a:spcPts val="263"/>
              </a:spcBef>
              <a:spcAft>
                <a:spcPts val="0"/>
              </a:spcAft>
              <a:buSzPts val="720"/>
              <a:buNone/>
              <a:defRPr sz="1600" b="1"/>
            </a:lvl8pPr>
            <a:lvl9pPr marL="4114800" lvl="8" indent="-228600" algn="l">
              <a:lnSpc>
                <a:spcPct val="97000"/>
              </a:lnSpc>
              <a:spcBef>
                <a:spcPts val="263"/>
              </a:spcBef>
              <a:spcAft>
                <a:spcPts val="263"/>
              </a:spcAft>
              <a:buSzPts val="720"/>
              <a:buNone/>
              <a:defRPr sz="1600" b="1"/>
            </a:lvl9pPr>
          </a:lstStyle>
          <a:p>
            <a:endParaRPr/>
          </a:p>
        </p:txBody>
      </p:sp>
      <p:sp>
        <p:nvSpPr>
          <p:cNvPr id="131" name="Google Shape;131;p68"/>
          <p:cNvSpPr txBox="1">
            <a:spLocks noGrp="1"/>
          </p:cNvSpPr>
          <p:nvPr>
            <p:ph type="body" idx="4"/>
          </p:nvPr>
        </p:nvSpPr>
        <p:spPr>
          <a:xfrm>
            <a:off x="4645025" y="2174875"/>
            <a:ext cx="4041775" cy="3951288"/>
          </a:xfrm>
          <a:prstGeom prst="rect">
            <a:avLst/>
          </a:prstGeom>
          <a:noFill/>
          <a:ln>
            <a:noFill/>
          </a:ln>
        </p:spPr>
        <p:txBody>
          <a:bodyPr spcFirstLastPara="1" wrap="square" lIns="0" tIns="0" rIns="0" bIns="0" anchor="t" anchorCtr="0">
            <a:noAutofit/>
          </a:bodyPr>
          <a:lstStyle>
            <a:lvl1pPr marL="457200" lvl="0" indent="-297180" algn="l">
              <a:lnSpc>
                <a:spcPct val="68000"/>
              </a:lnSpc>
              <a:spcBef>
                <a:spcPts val="0"/>
              </a:spcBef>
              <a:spcAft>
                <a:spcPts val="0"/>
              </a:spcAft>
              <a:buSzPts val="1080"/>
              <a:buChar char="●"/>
              <a:defRPr sz="2400"/>
            </a:lvl1pPr>
            <a:lvl2pPr marL="914400" lvl="1" indent="-285750" algn="l">
              <a:lnSpc>
                <a:spcPct val="97000"/>
              </a:lnSpc>
              <a:spcBef>
                <a:spcPts val="1288"/>
              </a:spcBef>
              <a:spcAft>
                <a:spcPts val="0"/>
              </a:spcAft>
              <a:buSzPts val="900"/>
              <a:buChar char="●"/>
              <a:defRPr sz="2000"/>
            </a:lvl2pPr>
            <a:lvl3pPr marL="1371600" lvl="2" indent="-280035" algn="l">
              <a:lnSpc>
                <a:spcPct val="97000"/>
              </a:lnSpc>
              <a:spcBef>
                <a:spcPts val="1038"/>
              </a:spcBef>
              <a:spcAft>
                <a:spcPts val="0"/>
              </a:spcAft>
              <a:buSzPts val="810"/>
              <a:buChar char="●"/>
              <a:defRPr sz="1800"/>
            </a:lvl3pPr>
            <a:lvl4pPr marL="1828800" lvl="3" indent="-274319" algn="l">
              <a:lnSpc>
                <a:spcPct val="97000"/>
              </a:lnSpc>
              <a:spcBef>
                <a:spcPts val="775"/>
              </a:spcBef>
              <a:spcAft>
                <a:spcPts val="0"/>
              </a:spcAft>
              <a:buSzPts val="720"/>
              <a:buChar char="●"/>
              <a:defRPr sz="1600"/>
            </a:lvl4pPr>
            <a:lvl5pPr marL="2286000" lvl="4" indent="-274320" algn="l">
              <a:lnSpc>
                <a:spcPct val="97000"/>
              </a:lnSpc>
              <a:spcBef>
                <a:spcPts val="525"/>
              </a:spcBef>
              <a:spcAft>
                <a:spcPts val="0"/>
              </a:spcAft>
              <a:buSzPts val="720"/>
              <a:buChar char="●"/>
              <a:defRPr sz="1600"/>
            </a:lvl5pPr>
            <a:lvl6pPr marL="2743200" lvl="5" indent="-274320" algn="l">
              <a:lnSpc>
                <a:spcPct val="97000"/>
              </a:lnSpc>
              <a:spcBef>
                <a:spcPts val="263"/>
              </a:spcBef>
              <a:spcAft>
                <a:spcPts val="0"/>
              </a:spcAft>
              <a:buSzPts val="720"/>
              <a:buChar char="●"/>
              <a:defRPr sz="1600"/>
            </a:lvl6pPr>
            <a:lvl7pPr marL="3200400" lvl="6" indent="-274320" algn="l">
              <a:lnSpc>
                <a:spcPct val="97000"/>
              </a:lnSpc>
              <a:spcBef>
                <a:spcPts val="263"/>
              </a:spcBef>
              <a:spcAft>
                <a:spcPts val="0"/>
              </a:spcAft>
              <a:buSzPts val="720"/>
              <a:buChar char="●"/>
              <a:defRPr sz="1600"/>
            </a:lvl7pPr>
            <a:lvl8pPr marL="3657600" lvl="7" indent="-274320" algn="l">
              <a:lnSpc>
                <a:spcPct val="97000"/>
              </a:lnSpc>
              <a:spcBef>
                <a:spcPts val="263"/>
              </a:spcBef>
              <a:spcAft>
                <a:spcPts val="0"/>
              </a:spcAft>
              <a:buSzPts val="720"/>
              <a:buChar char="●"/>
              <a:defRPr sz="1600"/>
            </a:lvl8pPr>
            <a:lvl9pPr marL="4114800" lvl="8" indent="-274320" algn="l">
              <a:lnSpc>
                <a:spcPct val="97000"/>
              </a:lnSpc>
              <a:spcBef>
                <a:spcPts val="263"/>
              </a:spcBef>
              <a:spcAft>
                <a:spcPts val="263"/>
              </a:spcAft>
              <a:buSzPts val="720"/>
              <a:buChar char="●"/>
              <a:defRPr sz="1600"/>
            </a:lvl9pPr>
          </a:lstStyle>
          <a:p>
            <a:endParaRPr/>
          </a:p>
        </p:txBody>
      </p:sp>
      <p:sp>
        <p:nvSpPr>
          <p:cNvPr id="132" name="Google Shape;132;p68"/>
          <p:cNvSpPr txBox="1">
            <a:spLocks noGrp="1"/>
          </p:cNvSpPr>
          <p:nvPr>
            <p:ph type="dt" idx="10"/>
          </p:nvPr>
        </p:nvSpPr>
        <p:spPr>
          <a:xfrm>
            <a:off x="457200" y="6246812"/>
            <a:ext cx="2127250" cy="473075"/>
          </a:xfrm>
          <a:prstGeom prst="rect">
            <a:avLst/>
          </a:prstGeom>
          <a:noFill/>
          <a:ln>
            <a:noFill/>
          </a:ln>
        </p:spPr>
        <p:txBody>
          <a:bodyPr spcFirstLastPara="1" wrap="square" lIns="0" tIns="0" rIns="0" bIns="0" anchor="t" anchorCtr="0">
            <a:noAutofit/>
          </a:bodyPr>
          <a:lstStyle>
            <a:lvl1pPr lvl="0" algn="l">
              <a:lnSpc>
                <a:spcPct val="98000"/>
              </a:lnSpc>
              <a:spcBef>
                <a:spcPts val="0"/>
              </a:spcBef>
              <a:spcAft>
                <a:spcPts val="0"/>
              </a:spcAft>
              <a:buSzPts val="1400"/>
              <a:buNone/>
              <a:defRPr sz="13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68"/>
          <p:cNvSpPr txBox="1">
            <a:spLocks noGrp="1"/>
          </p:cNvSpPr>
          <p:nvPr>
            <p:ph type="ftr" idx="11"/>
          </p:nvPr>
        </p:nvSpPr>
        <p:spPr>
          <a:xfrm>
            <a:off x="3127375" y="6246812"/>
            <a:ext cx="2897187" cy="4730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68"/>
          <p:cNvSpPr txBox="1">
            <a:spLocks noGrp="1"/>
          </p:cNvSpPr>
          <p:nvPr>
            <p:ph type="sldNum" idx="12"/>
          </p:nvPr>
        </p:nvSpPr>
        <p:spPr>
          <a:xfrm>
            <a:off x="6554787" y="6246812"/>
            <a:ext cx="2128837" cy="473075"/>
          </a:xfrm>
          <a:prstGeom prst="rect">
            <a:avLst/>
          </a:prstGeom>
          <a:noFill/>
          <a:ln>
            <a:noFill/>
          </a:ln>
        </p:spPr>
        <p:txBody>
          <a:bodyPr spcFirstLastPara="1" wrap="square" lIns="0" tIns="0" rIns="0" bIns="0" anchor="t" anchorCtr="0">
            <a:noAutofit/>
          </a:bodyPr>
          <a:lstStyle>
            <a:lvl1pPr marL="0" marR="0" lvl="0"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1pPr>
            <a:lvl2pPr marL="0" marR="0" lvl="1"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2pPr>
            <a:lvl3pPr marL="0" marR="0" lvl="2"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3pPr>
            <a:lvl4pPr marL="0" marR="0" lvl="3"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4pPr>
            <a:lvl5pPr marL="0" marR="0" lvl="4"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5pPr>
            <a:lvl6pPr marL="0" marR="0" lvl="5"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6pPr>
            <a:lvl7pPr marL="0" marR="0" lvl="6"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7pPr>
            <a:lvl8pPr marL="0" marR="0" lvl="7"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8pPr>
            <a:lvl9pPr marL="0" marR="0" lvl="8"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5"/>
        <p:cNvGrpSpPr/>
        <p:nvPr/>
      </p:nvGrpSpPr>
      <p:grpSpPr>
        <a:xfrm>
          <a:off x="0" y="0"/>
          <a:ext cx="0" cy="0"/>
          <a:chOff x="0" y="0"/>
          <a:chExt cx="0" cy="0"/>
        </a:xfrm>
      </p:grpSpPr>
      <p:sp>
        <p:nvSpPr>
          <p:cNvPr id="136" name="Google Shape;136;p69"/>
          <p:cNvSpPr txBox="1">
            <a:spLocks noGrp="1"/>
          </p:cNvSpPr>
          <p:nvPr>
            <p:ph type="title"/>
          </p:nvPr>
        </p:nvSpPr>
        <p:spPr>
          <a:xfrm>
            <a:off x="457200" y="109537"/>
            <a:ext cx="8228012" cy="1143000"/>
          </a:xfrm>
          <a:prstGeom prst="rect">
            <a:avLst/>
          </a:prstGeom>
          <a:noFill/>
          <a:ln>
            <a:noFill/>
          </a:ln>
        </p:spPr>
        <p:txBody>
          <a:bodyPr spcFirstLastPara="1" wrap="square" lIns="0" tIns="0" rIns="0" bIns="0" anchor="ctr" anchorCtr="0">
            <a:noAutofit/>
          </a:bodyPr>
          <a:lstStyle>
            <a:lvl1pPr lvl="0" algn="ctr">
              <a:lnSpc>
                <a:spcPct val="97000"/>
              </a:lnSpc>
              <a:spcBef>
                <a:spcPts val="0"/>
              </a:spcBef>
              <a:spcAft>
                <a:spcPts val="0"/>
              </a:spcAft>
              <a:buSzPts val="1400"/>
              <a:buNone/>
              <a:defRPr/>
            </a:lvl1pPr>
            <a:lvl2pPr lvl="1" algn="ctr">
              <a:lnSpc>
                <a:spcPct val="97000"/>
              </a:lnSpc>
              <a:spcBef>
                <a:spcPts val="0"/>
              </a:spcBef>
              <a:spcAft>
                <a:spcPts val="0"/>
              </a:spcAft>
              <a:buSzPts val="1400"/>
              <a:buNone/>
              <a:defRPr/>
            </a:lvl2pPr>
            <a:lvl3pPr lvl="2" algn="ctr">
              <a:lnSpc>
                <a:spcPct val="97000"/>
              </a:lnSpc>
              <a:spcBef>
                <a:spcPts val="0"/>
              </a:spcBef>
              <a:spcAft>
                <a:spcPts val="0"/>
              </a:spcAft>
              <a:buSzPts val="1400"/>
              <a:buNone/>
              <a:defRPr/>
            </a:lvl3pPr>
            <a:lvl4pPr lvl="3" algn="ctr">
              <a:lnSpc>
                <a:spcPct val="97000"/>
              </a:lnSpc>
              <a:spcBef>
                <a:spcPts val="0"/>
              </a:spcBef>
              <a:spcAft>
                <a:spcPts val="0"/>
              </a:spcAft>
              <a:buSzPts val="1400"/>
              <a:buNone/>
              <a:defRPr/>
            </a:lvl4pPr>
            <a:lvl5pPr lvl="4" algn="ctr">
              <a:lnSpc>
                <a:spcPct val="97000"/>
              </a:lnSpc>
              <a:spcBef>
                <a:spcPts val="0"/>
              </a:spcBef>
              <a:spcAft>
                <a:spcPts val="0"/>
              </a:spcAft>
              <a:buSzPts val="1400"/>
              <a:buNone/>
              <a:defRPr/>
            </a:lvl5pPr>
            <a:lvl6pPr lvl="5" algn="ctr">
              <a:lnSpc>
                <a:spcPct val="97000"/>
              </a:lnSpc>
              <a:spcBef>
                <a:spcPts val="0"/>
              </a:spcBef>
              <a:spcAft>
                <a:spcPts val="0"/>
              </a:spcAft>
              <a:buSzPts val="1400"/>
              <a:buNone/>
              <a:defRPr/>
            </a:lvl6pPr>
            <a:lvl7pPr lvl="6" algn="ctr">
              <a:lnSpc>
                <a:spcPct val="97000"/>
              </a:lnSpc>
              <a:spcBef>
                <a:spcPts val="0"/>
              </a:spcBef>
              <a:spcAft>
                <a:spcPts val="0"/>
              </a:spcAft>
              <a:buSzPts val="1400"/>
              <a:buNone/>
              <a:defRPr/>
            </a:lvl7pPr>
            <a:lvl8pPr lvl="7" algn="ctr">
              <a:lnSpc>
                <a:spcPct val="97000"/>
              </a:lnSpc>
              <a:spcBef>
                <a:spcPts val="0"/>
              </a:spcBef>
              <a:spcAft>
                <a:spcPts val="0"/>
              </a:spcAft>
              <a:buSzPts val="1400"/>
              <a:buNone/>
              <a:defRPr/>
            </a:lvl8pPr>
            <a:lvl9pPr lvl="8" algn="ctr">
              <a:lnSpc>
                <a:spcPct val="97000"/>
              </a:lnSpc>
              <a:spcBef>
                <a:spcPts val="0"/>
              </a:spcBef>
              <a:spcAft>
                <a:spcPts val="0"/>
              </a:spcAft>
              <a:buSzPts val="1400"/>
              <a:buNone/>
              <a:defRPr/>
            </a:lvl9pPr>
          </a:lstStyle>
          <a:p>
            <a:endParaRPr/>
          </a:p>
        </p:txBody>
      </p:sp>
      <p:sp>
        <p:nvSpPr>
          <p:cNvPr id="137" name="Google Shape;137;p69"/>
          <p:cNvSpPr txBox="1">
            <a:spLocks noGrp="1"/>
          </p:cNvSpPr>
          <p:nvPr>
            <p:ph type="body" idx="1"/>
          </p:nvPr>
        </p:nvSpPr>
        <p:spPr>
          <a:xfrm>
            <a:off x="457200" y="1441450"/>
            <a:ext cx="4037013" cy="4524375"/>
          </a:xfrm>
          <a:prstGeom prst="rect">
            <a:avLst/>
          </a:prstGeom>
          <a:noFill/>
          <a:ln>
            <a:noFill/>
          </a:ln>
        </p:spPr>
        <p:txBody>
          <a:bodyPr spcFirstLastPara="1" wrap="square" lIns="0" tIns="0" rIns="0" bIns="0" anchor="t" anchorCtr="0">
            <a:noAutofit/>
          </a:bodyPr>
          <a:lstStyle>
            <a:lvl1pPr marL="457200" lvl="0" indent="-308610" algn="l">
              <a:lnSpc>
                <a:spcPct val="68000"/>
              </a:lnSpc>
              <a:spcBef>
                <a:spcPts val="0"/>
              </a:spcBef>
              <a:spcAft>
                <a:spcPts val="0"/>
              </a:spcAft>
              <a:buSzPts val="1260"/>
              <a:buChar char="●"/>
              <a:defRPr sz="2800"/>
            </a:lvl1pPr>
            <a:lvl2pPr marL="914400" lvl="1" indent="-297180" algn="l">
              <a:lnSpc>
                <a:spcPct val="97000"/>
              </a:lnSpc>
              <a:spcBef>
                <a:spcPts val="1288"/>
              </a:spcBef>
              <a:spcAft>
                <a:spcPts val="0"/>
              </a:spcAft>
              <a:buSzPts val="1080"/>
              <a:buChar char="●"/>
              <a:defRPr sz="2400"/>
            </a:lvl2pPr>
            <a:lvl3pPr marL="1371600" lvl="2" indent="-285750" algn="l">
              <a:lnSpc>
                <a:spcPct val="97000"/>
              </a:lnSpc>
              <a:spcBef>
                <a:spcPts val="1038"/>
              </a:spcBef>
              <a:spcAft>
                <a:spcPts val="0"/>
              </a:spcAft>
              <a:buSzPts val="900"/>
              <a:buChar char="●"/>
              <a:defRPr sz="2000"/>
            </a:lvl3pPr>
            <a:lvl4pPr marL="1828800" lvl="3" indent="-280035" algn="l">
              <a:lnSpc>
                <a:spcPct val="97000"/>
              </a:lnSpc>
              <a:spcBef>
                <a:spcPts val="775"/>
              </a:spcBef>
              <a:spcAft>
                <a:spcPts val="0"/>
              </a:spcAft>
              <a:buSzPts val="810"/>
              <a:buChar char="●"/>
              <a:defRPr sz="1800"/>
            </a:lvl4pPr>
            <a:lvl5pPr marL="2286000" lvl="4" indent="-280035" algn="l">
              <a:lnSpc>
                <a:spcPct val="97000"/>
              </a:lnSpc>
              <a:spcBef>
                <a:spcPts val="525"/>
              </a:spcBef>
              <a:spcAft>
                <a:spcPts val="0"/>
              </a:spcAft>
              <a:buSzPts val="810"/>
              <a:buChar char="●"/>
              <a:defRPr sz="1800"/>
            </a:lvl5pPr>
            <a:lvl6pPr marL="2743200" lvl="5" indent="-280035" algn="l">
              <a:lnSpc>
                <a:spcPct val="97000"/>
              </a:lnSpc>
              <a:spcBef>
                <a:spcPts val="263"/>
              </a:spcBef>
              <a:spcAft>
                <a:spcPts val="0"/>
              </a:spcAft>
              <a:buSzPts val="810"/>
              <a:buChar char="●"/>
              <a:defRPr sz="1800"/>
            </a:lvl6pPr>
            <a:lvl7pPr marL="3200400" lvl="6" indent="-280035" algn="l">
              <a:lnSpc>
                <a:spcPct val="97000"/>
              </a:lnSpc>
              <a:spcBef>
                <a:spcPts val="263"/>
              </a:spcBef>
              <a:spcAft>
                <a:spcPts val="0"/>
              </a:spcAft>
              <a:buSzPts val="810"/>
              <a:buChar char="●"/>
              <a:defRPr sz="1800"/>
            </a:lvl7pPr>
            <a:lvl8pPr marL="3657600" lvl="7" indent="-280034" algn="l">
              <a:lnSpc>
                <a:spcPct val="97000"/>
              </a:lnSpc>
              <a:spcBef>
                <a:spcPts val="263"/>
              </a:spcBef>
              <a:spcAft>
                <a:spcPts val="0"/>
              </a:spcAft>
              <a:buSzPts val="810"/>
              <a:buChar char="●"/>
              <a:defRPr sz="1800"/>
            </a:lvl8pPr>
            <a:lvl9pPr marL="4114800" lvl="8" indent="-280034" algn="l">
              <a:lnSpc>
                <a:spcPct val="97000"/>
              </a:lnSpc>
              <a:spcBef>
                <a:spcPts val="263"/>
              </a:spcBef>
              <a:spcAft>
                <a:spcPts val="263"/>
              </a:spcAft>
              <a:buSzPts val="810"/>
              <a:buChar char="●"/>
              <a:defRPr sz="1800"/>
            </a:lvl9pPr>
          </a:lstStyle>
          <a:p>
            <a:endParaRPr/>
          </a:p>
        </p:txBody>
      </p:sp>
      <p:sp>
        <p:nvSpPr>
          <p:cNvPr id="138" name="Google Shape;138;p69"/>
          <p:cNvSpPr txBox="1">
            <a:spLocks noGrp="1"/>
          </p:cNvSpPr>
          <p:nvPr>
            <p:ph type="body" idx="2"/>
          </p:nvPr>
        </p:nvSpPr>
        <p:spPr>
          <a:xfrm>
            <a:off x="4646613" y="1441450"/>
            <a:ext cx="4038600" cy="4524375"/>
          </a:xfrm>
          <a:prstGeom prst="rect">
            <a:avLst/>
          </a:prstGeom>
          <a:noFill/>
          <a:ln>
            <a:noFill/>
          </a:ln>
        </p:spPr>
        <p:txBody>
          <a:bodyPr spcFirstLastPara="1" wrap="square" lIns="0" tIns="0" rIns="0" bIns="0" anchor="t" anchorCtr="0">
            <a:noAutofit/>
          </a:bodyPr>
          <a:lstStyle>
            <a:lvl1pPr marL="457200" lvl="0" indent="-308610" algn="l">
              <a:lnSpc>
                <a:spcPct val="68000"/>
              </a:lnSpc>
              <a:spcBef>
                <a:spcPts val="0"/>
              </a:spcBef>
              <a:spcAft>
                <a:spcPts val="0"/>
              </a:spcAft>
              <a:buSzPts val="1260"/>
              <a:buChar char="●"/>
              <a:defRPr sz="2800"/>
            </a:lvl1pPr>
            <a:lvl2pPr marL="914400" lvl="1" indent="-297180" algn="l">
              <a:lnSpc>
                <a:spcPct val="97000"/>
              </a:lnSpc>
              <a:spcBef>
                <a:spcPts val="1288"/>
              </a:spcBef>
              <a:spcAft>
                <a:spcPts val="0"/>
              </a:spcAft>
              <a:buSzPts val="1080"/>
              <a:buChar char="●"/>
              <a:defRPr sz="2400"/>
            </a:lvl2pPr>
            <a:lvl3pPr marL="1371600" lvl="2" indent="-285750" algn="l">
              <a:lnSpc>
                <a:spcPct val="97000"/>
              </a:lnSpc>
              <a:spcBef>
                <a:spcPts val="1038"/>
              </a:spcBef>
              <a:spcAft>
                <a:spcPts val="0"/>
              </a:spcAft>
              <a:buSzPts val="900"/>
              <a:buChar char="●"/>
              <a:defRPr sz="2000"/>
            </a:lvl3pPr>
            <a:lvl4pPr marL="1828800" lvl="3" indent="-280035" algn="l">
              <a:lnSpc>
                <a:spcPct val="97000"/>
              </a:lnSpc>
              <a:spcBef>
                <a:spcPts val="775"/>
              </a:spcBef>
              <a:spcAft>
                <a:spcPts val="0"/>
              </a:spcAft>
              <a:buSzPts val="810"/>
              <a:buChar char="●"/>
              <a:defRPr sz="1800"/>
            </a:lvl4pPr>
            <a:lvl5pPr marL="2286000" lvl="4" indent="-280035" algn="l">
              <a:lnSpc>
                <a:spcPct val="97000"/>
              </a:lnSpc>
              <a:spcBef>
                <a:spcPts val="525"/>
              </a:spcBef>
              <a:spcAft>
                <a:spcPts val="0"/>
              </a:spcAft>
              <a:buSzPts val="810"/>
              <a:buChar char="●"/>
              <a:defRPr sz="1800"/>
            </a:lvl5pPr>
            <a:lvl6pPr marL="2743200" lvl="5" indent="-280035" algn="l">
              <a:lnSpc>
                <a:spcPct val="97000"/>
              </a:lnSpc>
              <a:spcBef>
                <a:spcPts val="263"/>
              </a:spcBef>
              <a:spcAft>
                <a:spcPts val="0"/>
              </a:spcAft>
              <a:buSzPts val="810"/>
              <a:buChar char="●"/>
              <a:defRPr sz="1800"/>
            </a:lvl6pPr>
            <a:lvl7pPr marL="3200400" lvl="6" indent="-280035" algn="l">
              <a:lnSpc>
                <a:spcPct val="97000"/>
              </a:lnSpc>
              <a:spcBef>
                <a:spcPts val="263"/>
              </a:spcBef>
              <a:spcAft>
                <a:spcPts val="0"/>
              </a:spcAft>
              <a:buSzPts val="810"/>
              <a:buChar char="●"/>
              <a:defRPr sz="1800"/>
            </a:lvl7pPr>
            <a:lvl8pPr marL="3657600" lvl="7" indent="-280034" algn="l">
              <a:lnSpc>
                <a:spcPct val="97000"/>
              </a:lnSpc>
              <a:spcBef>
                <a:spcPts val="263"/>
              </a:spcBef>
              <a:spcAft>
                <a:spcPts val="0"/>
              </a:spcAft>
              <a:buSzPts val="810"/>
              <a:buChar char="●"/>
              <a:defRPr sz="1800"/>
            </a:lvl8pPr>
            <a:lvl9pPr marL="4114800" lvl="8" indent="-280034" algn="l">
              <a:lnSpc>
                <a:spcPct val="97000"/>
              </a:lnSpc>
              <a:spcBef>
                <a:spcPts val="263"/>
              </a:spcBef>
              <a:spcAft>
                <a:spcPts val="263"/>
              </a:spcAft>
              <a:buSzPts val="810"/>
              <a:buChar char="●"/>
              <a:defRPr sz="1800"/>
            </a:lvl9pPr>
          </a:lstStyle>
          <a:p>
            <a:endParaRPr/>
          </a:p>
        </p:txBody>
      </p:sp>
      <p:sp>
        <p:nvSpPr>
          <p:cNvPr id="139" name="Google Shape;139;p69"/>
          <p:cNvSpPr txBox="1">
            <a:spLocks noGrp="1"/>
          </p:cNvSpPr>
          <p:nvPr>
            <p:ph type="dt" idx="10"/>
          </p:nvPr>
        </p:nvSpPr>
        <p:spPr>
          <a:xfrm>
            <a:off x="457200" y="6246812"/>
            <a:ext cx="2127250" cy="473075"/>
          </a:xfrm>
          <a:prstGeom prst="rect">
            <a:avLst/>
          </a:prstGeom>
          <a:noFill/>
          <a:ln>
            <a:noFill/>
          </a:ln>
        </p:spPr>
        <p:txBody>
          <a:bodyPr spcFirstLastPara="1" wrap="square" lIns="0" tIns="0" rIns="0" bIns="0" anchor="t" anchorCtr="0">
            <a:noAutofit/>
          </a:bodyPr>
          <a:lstStyle>
            <a:lvl1pPr lvl="0" algn="l">
              <a:lnSpc>
                <a:spcPct val="98000"/>
              </a:lnSpc>
              <a:spcBef>
                <a:spcPts val="0"/>
              </a:spcBef>
              <a:spcAft>
                <a:spcPts val="0"/>
              </a:spcAft>
              <a:buSzPts val="1400"/>
              <a:buNone/>
              <a:defRPr sz="13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69"/>
          <p:cNvSpPr txBox="1">
            <a:spLocks noGrp="1"/>
          </p:cNvSpPr>
          <p:nvPr>
            <p:ph type="ftr" idx="11"/>
          </p:nvPr>
        </p:nvSpPr>
        <p:spPr>
          <a:xfrm>
            <a:off x="3127375" y="6246812"/>
            <a:ext cx="2897187" cy="4730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69"/>
          <p:cNvSpPr txBox="1">
            <a:spLocks noGrp="1"/>
          </p:cNvSpPr>
          <p:nvPr>
            <p:ph type="sldNum" idx="12"/>
          </p:nvPr>
        </p:nvSpPr>
        <p:spPr>
          <a:xfrm>
            <a:off x="6554787" y="6246812"/>
            <a:ext cx="2128837" cy="473075"/>
          </a:xfrm>
          <a:prstGeom prst="rect">
            <a:avLst/>
          </a:prstGeom>
          <a:noFill/>
          <a:ln>
            <a:noFill/>
          </a:ln>
        </p:spPr>
        <p:txBody>
          <a:bodyPr spcFirstLastPara="1" wrap="square" lIns="0" tIns="0" rIns="0" bIns="0" anchor="t" anchorCtr="0">
            <a:noAutofit/>
          </a:bodyPr>
          <a:lstStyle>
            <a:lvl1pPr marL="0" marR="0" lvl="0"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1pPr>
            <a:lvl2pPr marL="0" marR="0" lvl="1"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2pPr>
            <a:lvl3pPr marL="0" marR="0" lvl="2"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3pPr>
            <a:lvl4pPr marL="0" marR="0" lvl="3"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4pPr>
            <a:lvl5pPr marL="0" marR="0" lvl="4"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5pPr>
            <a:lvl6pPr marL="0" marR="0" lvl="5"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6pPr>
            <a:lvl7pPr marL="0" marR="0" lvl="6"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7pPr>
            <a:lvl8pPr marL="0" marR="0" lvl="7"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8pPr>
            <a:lvl9pPr marL="0" marR="0" lvl="8"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5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1"/>
          <p:cNvSpPr txBox="1">
            <a:spLocks noGrp="1"/>
          </p:cNvSpPr>
          <p:nvPr>
            <p:ph type="sldNum" idx="12"/>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sp>
        <p:nvSpPr>
          <p:cNvPr id="143" name="Google Shape;143;p70"/>
          <p:cNvSpPr txBox="1">
            <a:spLocks noGrp="1"/>
          </p:cNvSpPr>
          <p:nvPr>
            <p:ph type="title"/>
          </p:nvPr>
        </p:nvSpPr>
        <p:spPr>
          <a:xfrm>
            <a:off x="722313" y="4406900"/>
            <a:ext cx="7772400" cy="1362075"/>
          </a:xfrm>
          <a:prstGeom prst="rect">
            <a:avLst/>
          </a:prstGeom>
          <a:noFill/>
          <a:ln>
            <a:noFill/>
          </a:ln>
        </p:spPr>
        <p:txBody>
          <a:bodyPr spcFirstLastPara="1" wrap="square" lIns="0" tIns="0" rIns="0" bIns="0" anchor="t" anchorCtr="0">
            <a:noAutofit/>
          </a:bodyPr>
          <a:lstStyle>
            <a:lvl1pPr lvl="0" algn="l">
              <a:lnSpc>
                <a:spcPct val="97000"/>
              </a:lnSpc>
              <a:spcBef>
                <a:spcPts val="0"/>
              </a:spcBef>
              <a:spcAft>
                <a:spcPts val="0"/>
              </a:spcAft>
              <a:buSzPts val="1400"/>
              <a:buNone/>
              <a:defRPr sz="4000" b="1" cap="none"/>
            </a:lvl1pPr>
            <a:lvl2pPr lvl="1" algn="ctr">
              <a:lnSpc>
                <a:spcPct val="97000"/>
              </a:lnSpc>
              <a:spcBef>
                <a:spcPts val="0"/>
              </a:spcBef>
              <a:spcAft>
                <a:spcPts val="0"/>
              </a:spcAft>
              <a:buSzPts val="1400"/>
              <a:buNone/>
              <a:defRPr/>
            </a:lvl2pPr>
            <a:lvl3pPr lvl="2" algn="ctr">
              <a:lnSpc>
                <a:spcPct val="97000"/>
              </a:lnSpc>
              <a:spcBef>
                <a:spcPts val="0"/>
              </a:spcBef>
              <a:spcAft>
                <a:spcPts val="0"/>
              </a:spcAft>
              <a:buSzPts val="1400"/>
              <a:buNone/>
              <a:defRPr/>
            </a:lvl3pPr>
            <a:lvl4pPr lvl="3" algn="ctr">
              <a:lnSpc>
                <a:spcPct val="97000"/>
              </a:lnSpc>
              <a:spcBef>
                <a:spcPts val="0"/>
              </a:spcBef>
              <a:spcAft>
                <a:spcPts val="0"/>
              </a:spcAft>
              <a:buSzPts val="1400"/>
              <a:buNone/>
              <a:defRPr/>
            </a:lvl4pPr>
            <a:lvl5pPr lvl="4" algn="ctr">
              <a:lnSpc>
                <a:spcPct val="97000"/>
              </a:lnSpc>
              <a:spcBef>
                <a:spcPts val="0"/>
              </a:spcBef>
              <a:spcAft>
                <a:spcPts val="0"/>
              </a:spcAft>
              <a:buSzPts val="1400"/>
              <a:buNone/>
              <a:defRPr/>
            </a:lvl5pPr>
            <a:lvl6pPr lvl="5" algn="ctr">
              <a:lnSpc>
                <a:spcPct val="97000"/>
              </a:lnSpc>
              <a:spcBef>
                <a:spcPts val="0"/>
              </a:spcBef>
              <a:spcAft>
                <a:spcPts val="0"/>
              </a:spcAft>
              <a:buSzPts val="1400"/>
              <a:buNone/>
              <a:defRPr/>
            </a:lvl6pPr>
            <a:lvl7pPr lvl="6" algn="ctr">
              <a:lnSpc>
                <a:spcPct val="97000"/>
              </a:lnSpc>
              <a:spcBef>
                <a:spcPts val="0"/>
              </a:spcBef>
              <a:spcAft>
                <a:spcPts val="0"/>
              </a:spcAft>
              <a:buSzPts val="1400"/>
              <a:buNone/>
              <a:defRPr/>
            </a:lvl7pPr>
            <a:lvl8pPr lvl="7" algn="ctr">
              <a:lnSpc>
                <a:spcPct val="97000"/>
              </a:lnSpc>
              <a:spcBef>
                <a:spcPts val="0"/>
              </a:spcBef>
              <a:spcAft>
                <a:spcPts val="0"/>
              </a:spcAft>
              <a:buSzPts val="1400"/>
              <a:buNone/>
              <a:defRPr/>
            </a:lvl8pPr>
            <a:lvl9pPr lvl="8" algn="ctr">
              <a:lnSpc>
                <a:spcPct val="97000"/>
              </a:lnSpc>
              <a:spcBef>
                <a:spcPts val="0"/>
              </a:spcBef>
              <a:spcAft>
                <a:spcPts val="0"/>
              </a:spcAft>
              <a:buSzPts val="1400"/>
              <a:buNone/>
              <a:defRPr/>
            </a:lvl9pPr>
          </a:lstStyle>
          <a:p>
            <a:endParaRPr/>
          </a:p>
        </p:txBody>
      </p:sp>
      <p:sp>
        <p:nvSpPr>
          <p:cNvPr id="144" name="Google Shape;144;p70"/>
          <p:cNvSpPr txBox="1">
            <a:spLocks noGrp="1"/>
          </p:cNvSpPr>
          <p:nvPr>
            <p:ph type="body" idx="1"/>
          </p:nvPr>
        </p:nvSpPr>
        <p:spPr>
          <a:xfrm>
            <a:off x="722313" y="2906713"/>
            <a:ext cx="7772400" cy="1500187"/>
          </a:xfrm>
          <a:prstGeom prst="rect">
            <a:avLst/>
          </a:prstGeom>
          <a:noFill/>
          <a:ln>
            <a:noFill/>
          </a:ln>
        </p:spPr>
        <p:txBody>
          <a:bodyPr spcFirstLastPara="1" wrap="square" lIns="0" tIns="0" rIns="0" bIns="0" anchor="b" anchorCtr="0">
            <a:noAutofit/>
          </a:bodyPr>
          <a:lstStyle>
            <a:lvl1pPr marL="457200" lvl="0" indent="-228600" algn="l">
              <a:lnSpc>
                <a:spcPct val="68000"/>
              </a:lnSpc>
              <a:spcBef>
                <a:spcPts val="0"/>
              </a:spcBef>
              <a:spcAft>
                <a:spcPts val="0"/>
              </a:spcAft>
              <a:buSzPts val="900"/>
              <a:buNone/>
              <a:defRPr sz="2000"/>
            </a:lvl1pPr>
            <a:lvl2pPr marL="914400" lvl="1" indent="-228600" algn="l">
              <a:lnSpc>
                <a:spcPct val="97000"/>
              </a:lnSpc>
              <a:spcBef>
                <a:spcPts val="1288"/>
              </a:spcBef>
              <a:spcAft>
                <a:spcPts val="0"/>
              </a:spcAft>
              <a:buSzPts val="810"/>
              <a:buNone/>
              <a:defRPr sz="1800"/>
            </a:lvl2pPr>
            <a:lvl3pPr marL="1371600" lvl="2" indent="-228600" algn="l">
              <a:lnSpc>
                <a:spcPct val="97000"/>
              </a:lnSpc>
              <a:spcBef>
                <a:spcPts val="1038"/>
              </a:spcBef>
              <a:spcAft>
                <a:spcPts val="0"/>
              </a:spcAft>
              <a:buSzPts val="720"/>
              <a:buNone/>
              <a:defRPr sz="1600"/>
            </a:lvl3pPr>
            <a:lvl4pPr marL="1828800" lvl="3" indent="-228600" algn="l">
              <a:lnSpc>
                <a:spcPct val="97000"/>
              </a:lnSpc>
              <a:spcBef>
                <a:spcPts val="775"/>
              </a:spcBef>
              <a:spcAft>
                <a:spcPts val="0"/>
              </a:spcAft>
              <a:buSzPts val="630"/>
              <a:buNone/>
              <a:defRPr sz="1400"/>
            </a:lvl4pPr>
            <a:lvl5pPr marL="2286000" lvl="4" indent="-228600" algn="l">
              <a:lnSpc>
                <a:spcPct val="97000"/>
              </a:lnSpc>
              <a:spcBef>
                <a:spcPts val="525"/>
              </a:spcBef>
              <a:spcAft>
                <a:spcPts val="0"/>
              </a:spcAft>
              <a:buSzPts val="630"/>
              <a:buNone/>
              <a:defRPr sz="1400"/>
            </a:lvl5pPr>
            <a:lvl6pPr marL="2743200" lvl="5" indent="-228600" algn="l">
              <a:lnSpc>
                <a:spcPct val="97000"/>
              </a:lnSpc>
              <a:spcBef>
                <a:spcPts val="263"/>
              </a:spcBef>
              <a:spcAft>
                <a:spcPts val="0"/>
              </a:spcAft>
              <a:buSzPts val="630"/>
              <a:buNone/>
              <a:defRPr sz="1400"/>
            </a:lvl6pPr>
            <a:lvl7pPr marL="3200400" lvl="6" indent="-228600" algn="l">
              <a:lnSpc>
                <a:spcPct val="97000"/>
              </a:lnSpc>
              <a:spcBef>
                <a:spcPts val="263"/>
              </a:spcBef>
              <a:spcAft>
                <a:spcPts val="0"/>
              </a:spcAft>
              <a:buSzPts val="630"/>
              <a:buNone/>
              <a:defRPr sz="1400"/>
            </a:lvl7pPr>
            <a:lvl8pPr marL="3657600" lvl="7" indent="-228600" algn="l">
              <a:lnSpc>
                <a:spcPct val="97000"/>
              </a:lnSpc>
              <a:spcBef>
                <a:spcPts val="263"/>
              </a:spcBef>
              <a:spcAft>
                <a:spcPts val="0"/>
              </a:spcAft>
              <a:buSzPts val="630"/>
              <a:buNone/>
              <a:defRPr sz="1400"/>
            </a:lvl8pPr>
            <a:lvl9pPr marL="4114800" lvl="8" indent="-228600" algn="l">
              <a:lnSpc>
                <a:spcPct val="97000"/>
              </a:lnSpc>
              <a:spcBef>
                <a:spcPts val="263"/>
              </a:spcBef>
              <a:spcAft>
                <a:spcPts val="263"/>
              </a:spcAft>
              <a:buSzPts val="630"/>
              <a:buNone/>
              <a:defRPr sz="1400"/>
            </a:lvl9pPr>
          </a:lstStyle>
          <a:p>
            <a:endParaRPr/>
          </a:p>
        </p:txBody>
      </p:sp>
      <p:sp>
        <p:nvSpPr>
          <p:cNvPr id="145" name="Google Shape;145;p70"/>
          <p:cNvSpPr txBox="1">
            <a:spLocks noGrp="1"/>
          </p:cNvSpPr>
          <p:nvPr>
            <p:ph type="dt" idx="10"/>
          </p:nvPr>
        </p:nvSpPr>
        <p:spPr>
          <a:xfrm>
            <a:off x="457200" y="6246812"/>
            <a:ext cx="2127250" cy="473075"/>
          </a:xfrm>
          <a:prstGeom prst="rect">
            <a:avLst/>
          </a:prstGeom>
          <a:noFill/>
          <a:ln>
            <a:noFill/>
          </a:ln>
        </p:spPr>
        <p:txBody>
          <a:bodyPr spcFirstLastPara="1" wrap="square" lIns="0" tIns="0" rIns="0" bIns="0" anchor="t" anchorCtr="0">
            <a:noAutofit/>
          </a:bodyPr>
          <a:lstStyle>
            <a:lvl1pPr lvl="0" algn="l">
              <a:lnSpc>
                <a:spcPct val="98000"/>
              </a:lnSpc>
              <a:spcBef>
                <a:spcPts val="0"/>
              </a:spcBef>
              <a:spcAft>
                <a:spcPts val="0"/>
              </a:spcAft>
              <a:buSzPts val="1400"/>
              <a:buNone/>
              <a:defRPr sz="13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70"/>
          <p:cNvSpPr txBox="1">
            <a:spLocks noGrp="1"/>
          </p:cNvSpPr>
          <p:nvPr>
            <p:ph type="ftr" idx="11"/>
          </p:nvPr>
        </p:nvSpPr>
        <p:spPr>
          <a:xfrm>
            <a:off x="3127375" y="6246812"/>
            <a:ext cx="2897187" cy="4730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70"/>
          <p:cNvSpPr txBox="1">
            <a:spLocks noGrp="1"/>
          </p:cNvSpPr>
          <p:nvPr>
            <p:ph type="sldNum" idx="12"/>
          </p:nvPr>
        </p:nvSpPr>
        <p:spPr>
          <a:xfrm>
            <a:off x="6554787" y="6246812"/>
            <a:ext cx="2128837" cy="473075"/>
          </a:xfrm>
          <a:prstGeom prst="rect">
            <a:avLst/>
          </a:prstGeom>
          <a:noFill/>
          <a:ln>
            <a:noFill/>
          </a:ln>
        </p:spPr>
        <p:txBody>
          <a:bodyPr spcFirstLastPara="1" wrap="square" lIns="0" tIns="0" rIns="0" bIns="0" anchor="t" anchorCtr="0">
            <a:noAutofit/>
          </a:bodyPr>
          <a:lstStyle>
            <a:lvl1pPr marL="0" marR="0" lvl="0"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1pPr>
            <a:lvl2pPr marL="0" marR="0" lvl="1"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2pPr>
            <a:lvl3pPr marL="0" marR="0" lvl="2"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3pPr>
            <a:lvl4pPr marL="0" marR="0" lvl="3"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4pPr>
            <a:lvl5pPr marL="0" marR="0" lvl="4"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5pPr>
            <a:lvl6pPr marL="0" marR="0" lvl="5"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6pPr>
            <a:lvl7pPr marL="0" marR="0" lvl="6"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7pPr>
            <a:lvl8pPr marL="0" marR="0" lvl="7"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8pPr>
            <a:lvl9pPr marL="0" marR="0" lvl="8"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8"/>
        <p:cNvGrpSpPr/>
        <p:nvPr/>
      </p:nvGrpSpPr>
      <p:grpSpPr>
        <a:xfrm>
          <a:off x="0" y="0"/>
          <a:ext cx="0" cy="0"/>
          <a:chOff x="0" y="0"/>
          <a:chExt cx="0" cy="0"/>
        </a:xfrm>
      </p:grpSpPr>
      <p:sp>
        <p:nvSpPr>
          <p:cNvPr id="149" name="Google Shape;149;p71"/>
          <p:cNvSpPr txBox="1">
            <a:spLocks noGrp="1"/>
          </p:cNvSpPr>
          <p:nvPr>
            <p:ph type="title"/>
          </p:nvPr>
        </p:nvSpPr>
        <p:spPr>
          <a:xfrm>
            <a:off x="457200" y="109537"/>
            <a:ext cx="8228012" cy="1143000"/>
          </a:xfrm>
          <a:prstGeom prst="rect">
            <a:avLst/>
          </a:prstGeom>
          <a:noFill/>
          <a:ln>
            <a:noFill/>
          </a:ln>
        </p:spPr>
        <p:txBody>
          <a:bodyPr spcFirstLastPara="1" wrap="square" lIns="0" tIns="0" rIns="0" bIns="0" anchor="ctr" anchorCtr="0">
            <a:noAutofit/>
          </a:bodyPr>
          <a:lstStyle>
            <a:lvl1pPr lvl="0" algn="ctr">
              <a:lnSpc>
                <a:spcPct val="97000"/>
              </a:lnSpc>
              <a:spcBef>
                <a:spcPts val="0"/>
              </a:spcBef>
              <a:spcAft>
                <a:spcPts val="0"/>
              </a:spcAft>
              <a:buSzPts val="1400"/>
              <a:buNone/>
              <a:defRPr/>
            </a:lvl1pPr>
            <a:lvl2pPr lvl="1" algn="ctr">
              <a:lnSpc>
                <a:spcPct val="97000"/>
              </a:lnSpc>
              <a:spcBef>
                <a:spcPts val="0"/>
              </a:spcBef>
              <a:spcAft>
                <a:spcPts val="0"/>
              </a:spcAft>
              <a:buSzPts val="1400"/>
              <a:buNone/>
              <a:defRPr/>
            </a:lvl2pPr>
            <a:lvl3pPr lvl="2" algn="ctr">
              <a:lnSpc>
                <a:spcPct val="97000"/>
              </a:lnSpc>
              <a:spcBef>
                <a:spcPts val="0"/>
              </a:spcBef>
              <a:spcAft>
                <a:spcPts val="0"/>
              </a:spcAft>
              <a:buSzPts val="1400"/>
              <a:buNone/>
              <a:defRPr/>
            </a:lvl3pPr>
            <a:lvl4pPr lvl="3" algn="ctr">
              <a:lnSpc>
                <a:spcPct val="97000"/>
              </a:lnSpc>
              <a:spcBef>
                <a:spcPts val="0"/>
              </a:spcBef>
              <a:spcAft>
                <a:spcPts val="0"/>
              </a:spcAft>
              <a:buSzPts val="1400"/>
              <a:buNone/>
              <a:defRPr/>
            </a:lvl4pPr>
            <a:lvl5pPr lvl="4" algn="ctr">
              <a:lnSpc>
                <a:spcPct val="97000"/>
              </a:lnSpc>
              <a:spcBef>
                <a:spcPts val="0"/>
              </a:spcBef>
              <a:spcAft>
                <a:spcPts val="0"/>
              </a:spcAft>
              <a:buSzPts val="1400"/>
              <a:buNone/>
              <a:defRPr/>
            </a:lvl5pPr>
            <a:lvl6pPr lvl="5" algn="ctr">
              <a:lnSpc>
                <a:spcPct val="97000"/>
              </a:lnSpc>
              <a:spcBef>
                <a:spcPts val="0"/>
              </a:spcBef>
              <a:spcAft>
                <a:spcPts val="0"/>
              </a:spcAft>
              <a:buSzPts val="1400"/>
              <a:buNone/>
              <a:defRPr/>
            </a:lvl6pPr>
            <a:lvl7pPr lvl="6" algn="ctr">
              <a:lnSpc>
                <a:spcPct val="97000"/>
              </a:lnSpc>
              <a:spcBef>
                <a:spcPts val="0"/>
              </a:spcBef>
              <a:spcAft>
                <a:spcPts val="0"/>
              </a:spcAft>
              <a:buSzPts val="1400"/>
              <a:buNone/>
              <a:defRPr/>
            </a:lvl7pPr>
            <a:lvl8pPr lvl="7" algn="ctr">
              <a:lnSpc>
                <a:spcPct val="97000"/>
              </a:lnSpc>
              <a:spcBef>
                <a:spcPts val="0"/>
              </a:spcBef>
              <a:spcAft>
                <a:spcPts val="0"/>
              </a:spcAft>
              <a:buSzPts val="1400"/>
              <a:buNone/>
              <a:defRPr/>
            </a:lvl8pPr>
            <a:lvl9pPr lvl="8" algn="ctr">
              <a:lnSpc>
                <a:spcPct val="97000"/>
              </a:lnSpc>
              <a:spcBef>
                <a:spcPts val="0"/>
              </a:spcBef>
              <a:spcAft>
                <a:spcPts val="0"/>
              </a:spcAft>
              <a:buSzPts val="1400"/>
              <a:buNone/>
              <a:defRPr/>
            </a:lvl9pPr>
          </a:lstStyle>
          <a:p>
            <a:endParaRPr/>
          </a:p>
        </p:txBody>
      </p:sp>
      <p:sp>
        <p:nvSpPr>
          <p:cNvPr id="150" name="Google Shape;150;p71"/>
          <p:cNvSpPr txBox="1">
            <a:spLocks noGrp="1"/>
          </p:cNvSpPr>
          <p:nvPr>
            <p:ph type="body" idx="1"/>
          </p:nvPr>
        </p:nvSpPr>
        <p:spPr>
          <a:xfrm>
            <a:off x="457200" y="1441450"/>
            <a:ext cx="8228012" cy="4524375"/>
          </a:xfrm>
          <a:prstGeom prst="rect">
            <a:avLst/>
          </a:prstGeom>
          <a:noFill/>
          <a:ln>
            <a:noFill/>
          </a:ln>
        </p:spPr>
        <p:txBody>
          <a:bodyPr spcFirstLastPara="1" wrap="square" lIns="0" tIns="0" rIns="0" bIns="0" anchor="t" anchorCtr="0">
            <a:noAutofit/>
          </a:bodyPr>
          <a:lstStyle>
            <a:lvl1pPr marL="457200" lvl="0" indent="-280035" algn="l">
              <a:lnSpc>
                <a:spcPct val="68000"/>
              </a:lnSpc>
              <a:spcBef>
                <a:spcPts val="0"/>
              </a:spcBef>
              <a:spcAft>
                <a:spcPts val="0"/>
              </a:spcAft>
              <a:buSzPts val="810"/>
              <a:buChar char="●"/>
              <a:defRPr/>
            </a:lvl1pPr>
            <a:lvl2pPr marL="914400" lvl="1" indent="-280035" algn="l">
              <a:lnSpc>
                <a:spcPct val="97000"/>
              </a:lnSpc>
              <a:spcBef>
                <a:spcPts val="1288"/>
              </a:spcBef>
              <a:spcAft>
                <a:spcPts val="0"/>
              </a:spcAft>
              <a:buSzPts val="810"/>
              <a:buChar char="●"/>
              <a:defRPr/>
            </a:lvl2pPr>
            <a:lvl3pPr marL="1371600" lvl="2" indent="-280035" algn="l">
              <a:lnSpc>
                <a:spcPct val="97000"/>
              </a:lnSpc>
              <a:spcBef>
                <a:spcPts val="1038"/>
              </a:spcBef>
              <a:spcAft>
                <a:spcPts val="0"/>
              </a:spcAft>
              <a:buSzPts val="810"/>
              <a:buChar char="●"/>
              <a:defRPr/>
            </a:lvl3pPr>
            <a:lvl4pPr marL="1828800" lvl="3" indent="-280035" algn="l">
              <a:lnSpc>
                <a:spcPct val="97000"/>
              </a:lnSpc>
              <a:spcBef>
                <a:spcPts val="775"/>
              </a:spcBef>
              <a:spcAft>
                <a:spcPts val="0"/>
              </a:spcAft>
              <a:buSzPts val="810"/>
              <a:buChar char="●"/>
              <a:defRPr/>
            </a:lvl4pPr>
            <a:lvl5pPr marL="2286000" lvl="4" indent="-280035" algn="l">
              <a:lnSpc>
                <a:spcPct val="97000"/>
              </a:lnSpc>
              <a:spcBef>
                <a:spcPts val="525"/>
              </a:spcBef>
              <a:spcAft>
                <a:spcPts val="0"/>
              </a:spcAft>
              <a:buSzPts val="810"/>
              <a:buChar char="●"/>
              <a:defRPr/>
            </a:lvl5pPr>
            <a:lvl6pPr marL="2743200" lvl="5" indent="-280035" algn="l">
              <a:lnSpc>
                <a:spcPct val="97000"/>
              </a:lnSpc>
              <a:spcBef>
                <a:spcPts val="263"/>
              </a:spcBef>
              <a:spcAft>
                <a:spcPts val="0"/>
              </a:spcAft>
              <a:buSzPts val="810"/>
              <a:buChar char="●"/>
              <a:defRPr/>
            </a:lvl6pPr>
            <a:lvl7pPr marL="3200400" lvl="6" indent="-280035" algn="l">
              <a:lnSpc>
                <a:spcPct val="97000"/>
              </a:lnSpc>
              <a:spcBef>
                <a:spcPts val="263"/>
              </a:spcBef>
              <a:spcAft>
                <a:spcPts val="0"/>
              </a:spcAft>
              <a:buSzPts val="810"/>
              <a:buChar char="●"/>
              <a:defRPr/>
            </a:lvl7pPr>
            <a:lvl8pPr marL="3657600" lvl="7" indent="-280034" algn="l">
              <a:lnSpc>
                <a:spcPct val="97000"/>
              </a:lnSpc>
              <a:spcBef>
                <a:spcPts val="263"/>
              </a:spcBef>
              <a:spcAft>
                <a:spcPts val="0"/>
              </a:spcAft>
              <a:buSzPts val="810"/>
              <a:buChar char="●"/>
              <a:defRPr/>
            </a:lvl8pPr>
            <a:lvl9pPr marL="4114800" lvl="8" indent="-280034" algn="l">
              <a:lnSpc>
                <a:spcPct val="97000"/>
              </a:lnSpc>
              <a:spcBef>
                <a:spcPts val="263"/>
              </a:spcBef>
              <a:spcAft>
                <a:spcPts val="263"/>
              </a:spcAft>
              <a:buSzPts val="810"/>
              <a:buChar char="●"/>
              <a:defRPr/>
            </a:lvl9pPr>
          </a:lstStyle>
          <a:p>
            <a:endParaRPr/>
          </a:p>
        </p:txBody>
      </p:sp>
      <p:sp>
        <p:nvSpPr>
          <p:cNvPr id="151" name="Google Shape;151;p71"/>
          <p:cNvSpPr txBox="1">
            <a:spLocks noGrp="1"/>
          </p:cNvSpPr>
          <p:nvPr>
            <p:ph type="dt" idx="10"/>
          </p:nvPr>
        </p:nvSpPr>
        <p:spPr>
          <a:xfrm>
            <a:off x="457200" y="6246812"/>
            <a:ext cx="2127250" cy="473075"/>
          </a:xfrm>
          <a:prstGeom prst="rect">
            <a:avLst/>
          </a:prstGeom>
          <a:noFill/>
          <a:ln>
            <a:noFill/>
          </a:ln>
        </p:spPr>
        <p:txBody>
          <a:bodyPr spcFirstLastPara="1" wrap="square" lIns="0" tIns="0" rIns="0" bIns="0" anchor="t" anchorCtr="0">
            <a:noAutofit/>
          </a:bodyPr>
          <a:lstStyle>
            <a:lvl1pPr lvl="0" algn="l">
              <a:lnSpc>
                <a:spcPct val="98000"/>
              </a:lnSpc>
              <a:spcBef>
                <a:spcPts val="0"/>
              </a:spcBef>
              <a:spcAft>
                <a:spcPts val="0"/>
              </a:spcAft>
              <a:buSzPts val="1400"/>
              <a:buNone/>
              <a:defRPr sz="13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71"/>
          <p:cNvSpPr txBox="1">
            <a:spLocks noGrp="1"/>
          </p:cNvSpPr>
          <p:nvPr>
            <p:ph type="ftr" idx="11"/>
          </p:nvPr>
        </p:nvSpPr>
        <p:spPr>
          <a:xfrm>
            <a:off x="3127375" y="6246812"/>
            <a:ext cx="2897187" cy="4730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71"/>
          <p:cNvSpPr txBox="1">
            <a:spLocks noGrp="1"/>
          </p:cNvSpPr>
          <p:nvPr>
            <p:ph type="sldNum" idx="12"/>
          </p:nvPr>
        </p:nvSpPr>
        <p:spPr>
          <a:xfrm>
            <a:off x="6554787" y="6246812"/>
            <a:ext cx="2128837" cy="473075"/>
          </a:xfrm>
          <a:prstGeom prst="rect">
            <a:avLst/>
          </a:prstGeom>
          <a:noFill/>
          <a:ln>
            <a:noFill/>
          </a:ln>
        </p:spPr>
        <p:txBody>
          <a:bodyPr spcFirstLastPara="1" wrap="square" lIns="0" tIns="0" rIns="0" bIns="0" anchor="t" anchorCtr="0">
            <a:noAutofit/>
          </a:bodyPr>
          <a:lstStyle>
            <a:lvl1pPr marL="0" marR="0" lvl="0"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1pPr>
            <a:lvl2pPr marL="0" marR="0" lvl="1"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2pPr>
            <a:lvl3pPr marL="0" marR="0" lvl="2"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3pPr>
            <a:lvl4pPr marL="0" marR="0" lvl="3"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4pPr>
            <a:lvl5pPr marL="0" marR="0" lvl="4"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5pPr>
            <a:lvl6pPr marL="0" marR="0" lvl="5"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6pPr>
            <a:lvl7pPr marL="0" marR="0" lvl="6"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7pPr>
            <a:lvl8pPr marL="0" marR="0" lvl="7"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8pPr>
            <a:lvl9pPr marL="0" marR="0" lvl="8"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4"/>
        <p:cNvGrpSpPr/>
        <p:nvPr/>
      </p:nvGrpSpPr>
      <p:grpSpPr>
        <a:xfrm>
          <a:off x="0" y="0"/>
          <a:ext cx="0" cy="0"/>
          <a:chOff x="0" y="0"/>
          <a:chExt cx="0" cy="0"/>
        </a:xfrm>
      </p:grpSpPr>
      <p:sp>
        <p:nvSpPr>
          <p:cNvPr id="155" name="Google Shape;155;p72"/>
          <p:cNvSpPr txBox="1">
            <a:spLocks noGrp="1"/>
          </p:cNvSpPr>
          <p:nvPr>
            <p:ph type="ctrTitle"/>
          </p:nvPr>
        </p:nvSpPr>
        <p:spPr>
          <a:xfrm>
            <a:off x="685800" y="2130425"/>
            <a:ext cx="7772400" cy="1470025"/>
          </a:xfrm>
          <a:prstGeom prst="rect">
            <a:avLst/>
          </a:prstGeom>
          <a:noFill/>
          <a:ln>
            <a:noFill/>
          </a:ln>
        </p:spPr>
        <p:txBody>
          <a:bodyPr spcFirstLastPara="1" wrap="square" lIns="0" tIns="0" rIns="0" bIns="0" anchor="ctr" anchorCtr="0">
            <a:noAutofit/>
          </a:bodyPr>
          <a:lstStyle>
            <a:lvl1pPr lvl="0" algn="ctr">
              <a:lnSpc>
                <a:spcPct val="97000"/>
              </a:lnSpc>
              <a:spcBef>
                <a:spcPts val="0"/>
              </a:spcBef>
              <a:spcAft>
                <a:spcPts val="0"/>
              </a:spcAft>
              <a:buSzPts val="1400"/>
              <a:buNone/>
              <a:defRPr/>
            </a:lvl1pPr>
            <a:lvl2pPr lvl="1" algn="ctr">
              <a:lnSpc>
                <a:spcPct val="97000"/>
              </a:lnSpc>
              <a:spcBef>
                <a:spcPts val="0"/>
              </a:spcBef>
              <a:spcAft>
                <a:spcPts val="0"/>
              </a:spcAft>
              <a:buSzPts val="1400"/>
              <a:buNone/>
              <a:defRPr/>
            </a:lvl2pPr>
            <a:lvl3pPr lvl="2" algn="ctr">
              <a:lnSpc>
                <a:spcPct val="97000"/>
              </a:lnSpc>
              <a:spcBef>
                <a:spcPts val="0"/>
              </a:spcBef>
              <a:spcAft>
                <a:spcPts val="0"/>
              </a:spcAft>
              <a:buSzPts val="1400"/>
              <a:buNone/>
              <a:defRPr/>
            </a:lvl3pPr>
            <a:lvl4pPr lvl="3" algn="ctr">
              <a:lnSpc>
                <a:spcPct val="97000"/>
              </a:lnSpc>
              <a:spcBef>
                <a:spcPts val="0"/>
              </a:spcBef>
              <a:spcAft>
                <a:spcPts val="0"/>
              </a:spcAft>
              <a:buSzPts val="1400"/>
              <a:buNone/>
              <a:defRPr/>
            </a:lvl4pPr>
            <a:lvl5pPr lvl="4" algn="ctr">
              <a:lnSpc>
                <a:spcPct val="97000"/>
              </a:lnSpc>
              <a:spcBef>
                <a:spcPts val="0"/>
              </a:spcBef>
              <a:spcAft>
                <a:spcPts val="0"/>
              </a:spcAft>
              <a:buSzPts val="1400"/>
              <a:buNone/>
              <a:defRPr/>
            </a:lvl5pPr>
            <a:lvl6pPr lvl="5" algn="ctr">
              <a:lnSpc>
                <a:spcPct val="97000"/>
              </a:lnSpc>
              <a:spcBef>
                <a:spcPts val="0"/>
              </a:spcBef>
              <a:spcAft>
                <a:spcPts val="0"/>
              </a:spcAft>
              <a:buSzPts val="1400"/>
              <a:buNone/>
              <a:defRPr/>
            </a:lvl6pPr>
            <a:lvl7pPr lvl="6" algn="ctr">
              <a:lnSpc>
                <a:spcPct val="97000"/>
              </a:lnSpc>
              <a:spcBef>
                <a:spcPts val="0"/>
              </a:spcBef>
              <a:spcAft>
                <a:spcPts val="0"/>
              </a:spcAft>
              <a:buSzPts val="1400"/>
              <a:buNone/>
              <a:defRPr/>
            </a:lvl7pPr>
            <a:lvl8pPr lvl="7" algn="ctr">
              <a:lnSpc>
                <a:spcPct val="97000"/>
              </a:lnSpc>
              <a:spcBef>
                <a:spcPts val="0"/>
              </a:spcBef>
              <a:spcAft>
                <a:spcPts val="0"/>
              </a:spcAft>
              <a:buSzPts val="1400"/>
              <a:buNone/>
              <a:defRPr/>
            </a:lvl8pPr>
            <a:lvl9pPr lvl="8" algn="ctr">
              <a:lnSpc>
                <a:spcPct val="97000"/>
              </a:lnSpc>
              <a:spcBef>
                <a:spcPts val="0"/>
              </a:spcBef>
              <a:spcAft>
                <a:spcPts val="0"/>
              </a:spcAft>
              <a:buSzPts val="1400"/>
              <a:buNone/>
              <a:defRPr/>
            </a:lvl9pPr>
          </a:lstStyle>
          <a:p>
            <a:endParaRPr/>
          </a:p>
        </p:txBody>
      </p:sp>
      <p:sp>
        <p:nvSpPr>
          <p:cNvPr id="156" name="Google Shape;156;p72"/>
          <p:cNvSpPr txBox="1">
            <a:spLocks noGrp="1"/>
          </p:cNvSpPr>
          <p:nvPr>
            <p:ph type="subTitle" idx="1"/>
          </p:nvPr>
        </p:nvSpPr>
        <p:spPr>
          <a:xfrm>
            <a:off x="1371600" y="3886200"/>
            <a:ext cx="6400800" cy="1752600"/>
          </a:xfrm>
          <a:prstGeom prst="rect">
            <a:avLst/>
          </a:prstGeom>
          <a:noFill/>
          <a:ln>
            <a:noFill/>
          </a:ln>
        </p:spPr>
        <p:txBody>
          <a:bodyPr spcFirstLastPara="1" wrap="square" lIns="0" tIns="0" rIns="0" bIns="0" anchor="t" anchorCtr="0">
            <a:noAutofit/>
          </a:bodyPr>
          <a:lstStyle>
            <a:lvl1pPr lvl="0" algn="ctr">
              <a:lnSpc>
                <a:spcPct val="68000"/>
              </a:lnSpc>
              <a:spcBef>
                <a:spcPts val="0"/>
              </a:spcBef>
              <a:spcAft>
                <a:spcPts val="0"/>
              </a:spcAft>
              <a:buSzPts val="1305"/>
              <a:buNone/>
              <a:defRPr/>
            </a:lvl1pPr>
            <a:lvl2pPr lvl="1" algn="ctr">
              <a:lnSpc>
                <a:spcPct val="97000"/>
              </a:lnSpc>
              <a:spcBef>
                <a:spcPts val="1288"/>
              </a:spcBef>
              <a:spcAft>
                <a:spcPts val="0"/>
              </a:spcAft>
              <a:buSzPts val="1125"/>
              <a:buNone/>
              <a:defRPr/>
            </a:lvl2pPr>
            <a:lvl3pPr lvl="2" algn="ctr">
              <a:lnSpc>
                <a:spcPct val="97000"/>
              </a:lnSpc>
              <a:spcBef>
                <a:spcPts val="1038"/>
              </a:spcBef>
              <a:spcAft>
                <a:spcPts val="0"/>
              </a:spcAft>
              <a:buSzPts val="990"/>
              <a:buNone/>
              <a:defRPr/>
            </a:lvl3pPr>
            <a:lvl4pPr lvl="3" algn="ctr">
              <a:lnSpc>
                <a:spcPct val="97000"/>
              </a:lnSpc>
              <a:spcBef>
                <a:spcPts val="775"/>
              </a:spcBef>
              <a:spcAft>
                <a:spcPts val="0"/>
              </a:spcAft>
              <a:buSzPts val="810"/>
              <a:buNone/>
              <a:defRPr/>
            </a:lvl4pPr>
            <a:lvl5pPr lvl="4" algn="ctr">
              <a:lnSpc>
                <a:spcPct val="97000"/>
              </a:lnSpc>
              <a:spcBef>
                <a:spcPts val="525"/>
              </a:spcBef>
              <a:spcAft>
                <a:spcPts val="0"/>
              </a:spcAft>
              <a:buSzPts val="810"/>
              <a:buNone/>
              <a:defRPr/>
            </a:lvl5pPr>
            <a:lvl6pPr lvl="5" algn="ctr">
              <a:lnSpc>
                <a:spcPct val="97000"/>
              </a:lnSpc>
              <a:spcBef>
                <a:spcPts val="263"/>
              </a:spcBef>
              <a:spcAft>
                <a:spcPts val="0"/>
              </a:spcAft>
              <a:buSzPts val="810"/>
              <a:buNone/>
              <a:defRPr/>
            </a:lvl6pPr>
            <a:lvl7pPr lvl="6" algn="ctr">
              <a:lnSpc>
                <a:spcPct val="97000"/>
              </a:lnSpc>
              <a:spcBef>
                <a:spcPts val="263"/>
              </a:spcBef>
              <a:spcAft>
                <a:spcPts val="0"/>
              </a:spcAft>
              <a:buSzPts val="810"/>
              <a:buNone/>
              <a:defRPr/>
            </a:lvl7pPr>
            <a:lvl8pPr lvl="7" algn="ctr">
              <a:lnSpc>
                <a:spcPct val="97000"/>
              </a:lnSpc>
              <a:spcBef>
                <a:spcPts val="263"/>
              </a:spcBef>
              <a:spcAft>
                <a:spcPts val="0"/>
              </a:spcAft>
              <a:buSzPts val="810"/>
              <a:buNone/>
              <a:defRPr/>
            </a:lvl8pPr>
            <a:lvl9pPr lvl="8" algn="ctr">
              <a:lnSpc>
                <a:spcPct val="97000"/>
              </a:lnSpc>
              <a:spcBef>
                <a:spcPts val="263"/>
              </a:spcBef>
              <a:spcAft>
                <a:spcPts val="263"/>
              </a:spcAft>
              <a:buSzPts val="810"/>
              <a:buNone/>
              <a:defRPr/>
            </a:lvl9pPr>
          </a:lstStyle>
          <a:p>
            <a:endParaRPr/>
          </a:p>
        </p:txBody>
      </p:sp>
      <p:sp>
        <p:nvSpPr>
          <p:cNvPr id="157" name="Google Shape;157;p72"/>
          <p:cNvSpPr txBox="1">
            <a:spLocks noGrp="1"/>
          </p:cNvSpPr>
          <p:nvPr>
            <p:ph type="dt" idx="10"/>
          </p:nvPr>
        </p:nvSpPr>
        <p:spPr>
          <a:xfrm>
            <a:off x="457200" y="6246812"/>
            <a:ext cx="2127250" cy="473075"/>
          </a:xfrm>
          <a:prstGeom prst="rect">
            <a:avLst/>
          </a:prstGeom>
          <a:noFill/>
          <a:ln>
            <a:noFill/>
          </a:ln>
        </p:spPr>
        <p:txBody>
          <a:bodyPr spcFirstLastPara="1" wrap="square" lIns="0" tIns="0" rIns="0" bIns="0" anchor="t" anchorCtr="0">
            <a:noAutofit/>
          </a:bodyPr>
          <a:lstStyle>
            <a:lvl1pPr lvl="0" algn="l">
              <a:lnSpc>
                <a:spcPct val="98000"/>
              </a:lnSpc>
              <a:spcBef>
                <a:spcPts val="0"/>
              </a:spcBef>
              <a:spcAft>
                <a:spcPts val="0"/>
              </a:spcAft>
              <a:buSzPts val="1400"/>
              <a:buNone/>
              <a:defRPr sz="13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72"/>
          <p:cNvSpPr txBox="1">
            <a:spLocks noGrp="1"/>
          </p:cNvSpPr>
          <p:nvPr>
            <p:ph type="ftr" idx="11"/>
          </p:nvPr>
        </p:nvSpPr>
        <p:spPr>
          <a:xfrm>
            <a:off x="3127375" y="6246812"/>
            <a:ext cx="2897187" cy="4730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72"/>
          <p:cNvSpPr txBox="1">
            <a:spLocks noGrp="1"/>
          </p:cNvSpPr>
          <p:nvPr>
            <p:ph type="sldNum" idx="12"/>
          </p:nvPr>
        </p:nvSpPr>
        <p:spPr>
          <a:xfrm>
            <a:off x="6554787" y="6246812"/>
            <a:ext cx="2128837" cy="473075"/>
          </a:xfrm>
          <a:prstGeom prst="rect">
            <a:avLst/>
          </a:prstGeom>
          <a:noFill/>
          <a:ln>
            <a:noFill/>
          </a:ln>
        </p:spPr>
        <p:txBody>
          <a:bodyPr spcFirstLastPara="1" wrap="square" lIns="0" tIns="0" rIns="0" bIns="0" anchor="t" anchorCtr="0">
            <a:noAutofit/>
          </a:bodyPr>
          <a:lstStyle>
            <a:lvl1pPr marL="0" marR="0" lvl="0"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1pPr>
            <a:lvl2pPr marL="0" marR="0" lvl="1"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2pPr>
            <a:lvl3pPr marL="0" marR="0" lvl="2"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3pPr>
            <a:lvl4pPr marL="0" marR="0" lvl="3"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4pPr>
            <a:lvl5pPr marL="0" marR="0" lvl="4"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5pPr>
            <a:lvl6pPr marL="0" marR="0" lvl="5"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6pPr>
            <a:lvl7pPr marL="0" marR="0" lvl="6"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7pPr>
            <a:lvl8pPr marL="0" marR="0" lvl="7"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8pPr>
            <a:lvl9pPr marL="0" marR="0" lvl="8" indent="0" algn="r">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52"/>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FFFF66"/>
              </a:buClr>
              <a:buSzPts val="1800"/>
              <a:buChar char="•"/>
              <a:defRPr/>
            </a:lvl1pPr>
            <a:lvl2pPr marL="914400" lvl="1" indent="-342900" algn="l">
              <a:spcBef>
                <a:spcPts val="360"/>
              </a:spcBef>
              <a:spcAft>
                <a:spcPts val="0"/>
              </a:spcAft>
              <a:buClr>
                <a:srgbClr val="FFFF66"/>
              </a:buClr>
              <a:buSzPts val="1800"/>
              <a:buChar char="–"/>
              <a:defRPr/>
            </a:lvl2pPr>
            <a:lvl3pPr marL="1371600" lvl="2" indent="-342900" algn="l">
              <a:spcBef>
                <a:spcPts val="360"/>
              </a:spcBef>
              <a:spcAft>
                <a:spcPts val="0"/>
              </a:spcAft>
              <a:buClr>
                <a:srgbClr val="FFFF66"/>
              </a:buClr>
              <a:buSzPts val="1800"/>
              <a:buChar char="•"/>
              <a:defRPr/>
            </a:lvl3pPr>
            <a:lvl4pPr marL="1828800" lvl="3" indent="-342900" algn="l">
              <a:spcBef>
                <a:spcPts val="360"/>
              </a:spcBef>
              <a:spcAft>
                <a:spcPts val="0"/>
              </a:spcAft>
              <a:buClr>
                <a:srgbClr val="FFFF66"/>
              </a:buClr>
              <a:buSzPts val="1800"/>
              <a:buChar char="–"/>
              <a:defRPr/>
            </a:lvl4pPr>
            <a:lvl5pPr marL="2286000" lvl="4" indent="-342900" algn="l">
              <a:spcBef>
                <a:spcPts val="360"/>
              </a:spcBef>
              <a:spcAft>
                <a:spcPts val="0"/>
              </a:spcAft>
              <a:buClr>
                <a:srgbClr val="FFFF66"/>
              </a:buClr>
              <a:buSzPts val="1800"/>
              <a:buChar char="»"/>
              <a:defRPr/>
            </a:lvl5pPr>
            <a:lvl6pPr marL="2743200" lvl="5" indent="-342900" algn="l">
              <a:spcBef>
                <a:spcPts val="360"/>
              </a:spcBef>
              <a:spcAft>
                <a:spcPts val="0"/>
              </a:spcAft>
              <a:buClr>
                <a:srgbClr val="FFFF66"/>
              </a:buClr>
              <a:buSzPts val="1800"/>
              <a:buChar char="»"/>
              <a:defRPr/>
            </a:lvl6pPr>
            <a:lvl7pPr marL="3200400" lvl="6" indent="-342900" algn="l">
              <a:spcBef>
                <a:spcPts val="360"/>
              </a:spcBef>
              <a:spcAft>
                <a:spcPts val="0"/>
              </a:spcAft>
              <a:buClr>
                <a:srgbClr val="FFFF66"/>
              </a:buClr>
              <a:buSzPts val="1800"/>
              <a:buChar char="»"/>
              <a:defRPr/>
            </a:lvl7pPr>
            <a:lvl8pPr marL="3657600" lvl="7" indent="-342900" algn="l">
              <a:spcBef>
                <a:spcPts val="360"/>
              </a:spcBef>
              <a:spcAft>
                <a:spcPts val="0"/>
              </a:spcAft>
              <a:buClr>
                <a:srgbClr val="FFFF66"/>
              </a:buClr>
              <a:buSzPts val="1800"/>
              <a:buChar char="»"/>
              <a:defRPr/>
            </a:lvl8pPr>
            <a:lvl9pPr marL="4114800" lvl="8" indent="-342900" algn="l">
              <a:spcBef>
                <a:spcPts val="360"/>
              </a:spcBef>
              <a:spcAft>
                <a:spcPts val="0"/>
              </a:spcAft>
              <a:buClr>
                <a:srgbClr val="FFFF66"/>
              </a:buClr>
              <a:buSzPts val="1800"/>
              <a:buChar char="»"/>
              <a:defRPr/>
            </a:lvl9pPr>
          </a:lstStyle>
          <a:p>
            <a:endParaRPr/>
          </a:p>
        </p:txBody>
      </p:sp>
      <p:sp>
        <p:nvSpPr>
          <p:cNvPr id="28" name="Google Shape;28;p5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2"/>
          <p:cNvSpPr txBox="1">
            <a:spLocks noGrp="1"/>
          </p:cNvSpPr>
          <p:nvPr>
            <p:ph type="sldNum" idx="12"/>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5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3"/>
          <p:cNvSpPr txBox="1">
            <a:spLocks noGrp="1"/>
          </p:cNvSpPr>
          <p:nvPr>
            <p:ph type="sldNum" idx="12"/>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
        <p:cNvGrpSpPr/>
        <p:nvPr/>
      </p:nvGrpSpPr>
      <p:grpSpPr>
        <a:xfrm>
          <a:off x="0" y="0"/>
          <a:ext cx="0" cy="0"/>
          <a:chOff x="0" y="0"/>
          <a:chExt cx="0" cy="0"/>
        </a:xfrm>
      </p:grpSpPr>
      <p:sp>
        <p:nvSpPr>
          <p:cNvPr id="37" name="Google Shape;37;p54"/>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54"/>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FFFF66"/>
              </a:buClr>
              <a:buSzPts val="1800"/>
              <a:buChar char="•"/>
              <a:defRPr/>
            </a:lvl1pPr>
            <a:lvl2pPr marL="914400" lvl="1" indent="-342900" algn="l">
              <a:spcBef>
                <a:spcPts val="360"/>
              </a:spcBef>
              <a:spcAft>
                <a:spcPts val="0"/>
              </a:spcAft>
              <a:buClr>
                <a:srgbClr val="FFFF66"/>
              </a:buClr>
              <a:buSzPts val="1800"/>
              <a:buChar char="–"/>
              <a:defRPr/>
            </a:lvl2pPr>
            <a:lvl3pPr marL="1371600" lvl="2" indent="-342900" algn="l">
              <a:spcBef>
                <a:spcPts val="360"/>
              </a:spcBef>
              <a:spcAft>
                <a:spcPts val="0"/>
              </a:spcAft>
              <a:buClr>
                <a:srgbClr val="FFFF66"/>
              </a:buClr>
              <a:buSzPts val="1800"/>
              <a:buChar char="•"/>
              <a:defRPr/>
            </a:lvl3pPr>
            <a:lvl4pPr marL="1828800" lvl="3" indent="-342900" algn="l">
              <a:spcBef>
                <a:spcPts val="360"/>
              </a:spcBef>
              <a:spcAft>
                <a:spcPts val="0"/>
              </a:spcAft>
              <a:buClr>
                <a:srgbClr val="FFFF66"/>
              </a:buClr>
              <a:buSzPts val="1800"/>
              <a:buChar char="–"/>
              <a:defRPr/>
            </a:lvl4pPr>
            <a:lvl5pPr marL="2286000" lvl="4" indent="-342900" algn="l">
              <a:spcBef>
                <a:spcPts val="360"/>
              </a:spcBef>
              <a:spcAft>
                <a:spcPts val="0"/>
              </a:spcAft>
              <a:buClr>
                <a:srgbClr val="FFFF66"/>
              </a:buClr>
              <a:buSzPts val="1800"/>
              <a:buChar char="»"/>
              <a:defRPr/>
            </a:lvl5pPr>
            <a:lvl6pPr marL="2743200" lvl="5" indent="-342900" algn="l">
              <a:spcBef>
                <a:spcPts val="360"/>
              </a:spcBef>
              <a:spcAft>
                <a:spcPts val="0"/>
              </a:spcAft>
              <a:buClr>
                <a:srgbClr val="FFFF66"/>
              </a:buClr>
              <a:buSzPts val="1800"/>
              <a:buChar char="»"/>
              <a:defRPr/>
            </a:lvl6pPr>
            <a:lvl7pPr marL="3200400" lvl="6" indent="-342900" algn="l">
              <a:spcBef>
                <a:spcPts val="360"/>
              </a:spcBef>
              <a:spcAft>
                <a:spcPts val="0"/>
              </a:spcAft>
              <a:buClr>
                <a:srgbClr val="FFFF66"/>
              </a:buClr>
              <a:buSzPts val="1800"/>
              <a:buChar char="»"/>
              <a:defRPr/>
            </a:lvl7pPr>
            <a:lvl8pPr marL="3657600" lvl="7" indent="-342900" algn="l">
              <a:spcBef>
                <a:spcPts val="360"/>
              </a:spcBef>
              <a:spcAft>
                <a:spcPts val="0"/>
              </a:spcAft>
              <a:buClr>
                <a:srgbClr val="FFFF66"/>
              </a:buClr>
              <a:buSzPts val="1800"/>
              <a:buChar char="»"/>
              <a:defRPr/>
            </a:lvl8pPr>
            <a:lvl9pPr marL="4114800" lvl="8" indent="-342900" algn="l">
              <a:spcBef>
                <a:spcPts val="360"/>
              </a:spcBef>
              <a:spcAft>
                <a:spcPts val="0"/>
              </a:spcAft>
              <a:buClr>
                <a:srgbClr val="FFFF66"/>
              </a:buClr>
              <a:buSzPts val="1800"/>
              <a:buChar char="»"/>
              <a:defRPr/>
            </a:lvl9pPr>
          </a:lstStyle>
          <a:p>
            <a:endParaRPr/>
          </a:p>
        </p:txBody>
      </p:sp>
      <p:sp>
        <p:nvSpPr>
          <p:cNvPr id="39" name="Google Shape;39;p5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4"/>
          <p:cNvSpPr txBox="1">
            <a:spLocks noGrp="1"/>
          </p:cNvSpPr>
          <p:nvPr>
            <p:ph type="sldNum" idx="12"/>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5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55"/>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FFFF66"/>
              </a:buClr>
              <a:buSzPts val="1800"/>
              <a:buChar char="•"/>
              <a:defRPr/>
            </a:lvl1pPr>
            <a:lvl2pPr marL="914400" lvl="1" indent="-342900" algn="l">
              <a:spcBef>
                <a:spcPts val="360"/>
              </a:spcBef>
              <a:spcAft>
                <a:spcPts val="0"/>
              </a:spcAft>
              <a:buClr>
                <a:srgbClr val="FFFF66"/>
              </a:buClr>
              <a:buSzPts val="1800"/>
              <a:buChar char="–"/>
              <a:defRPr/>
            </a:lvl2pPr>
            <a:lvl3pPr marL="1371600" lvl="2" indent="-342900" algn="l">
              <a:spcBef>
                <a:spcPts val="360"/>
              </a:spcBef>
              <a:spcAft>
                <a:spcPts val="0"/>
              </a:spcAft>
              <a:buClr>
                <a:srgbClr val="FFFF66"/>
              </a:buClr>
              <a:buSzPts val="1800"/>
              <a:buChar char="•"/>
              <a:defRPr/>
            </a:lvl3pPr>
            <a:lvl4pPr marL="1828800" lvl="3" indent="-342900" algn="l">
              <a:spcBef>
                <a:spcPts val="360"/>
              </a:spcBef>
              <a:spcAft>
                <a:spcPts val="0"/>
              </a:spcAft>
              <a:buClr>
                <a:srgbClr val="FFFF66"/>
              </a:buClr>
              <a:buSzPts val="1800"/>
              <a:buChar char="–"/>
              <a:defRPr/>
            </a:lvl4pPr>
            <a:lvl5pPr marL="2286000" lvl="4" indent="-342900" algn="l">
              <a:spcBef>
                <a:spcPts val="360"/>
              </a:spcBef>
              <a:spcAft>
                <a:spcPts val="0"/>
              </a:spcAft>
              <a:buClr>
                <a:srgbClr val="FFFF66"/>
              </a:buClr>
              <a:buSzPts val="1800"/>
              <a:buChar char="»"/>
              <a:defRPr/>
            </a:lvl5pPr>
            <a:lvl6pPr marL="2743200" lvl="5" indent="-342900" algn="l">
              <a:spcBef>
                <a:spcPts val="360"/>
              </a:spcBef>
              <a:spcAft>
                <a:spcPts val="0"/>
              </a:spcAft>
              <a:buClr>
                <a:srgbClr val="FFFF66"/>
              </a:buClr>
              <a:buSzPts val="1800"/>
              <a:buChar char="»"/>
              <a:defRPr/>
            </a:lvl6pPr>
            <a:lvl7pPr marL="3200400" lvl="6" indent="-342900" algn="l">
              <a:spcBef>
                <a:spcPts val="360"/>
              </a:spcBef>
              <a:spcAft>
                <a:spcPts val="0"/>
              </a:spcAft>
              <a:buClr>
                <a:srgbClr val="FFFF66"/>
              </a:buClr>
              <a:buSzPts val="1800"/>
              <a:buChar char="»"/>
              <a:defRPr/>
            </a:lvl7pPr>
            <a:lvl8pPr marL="3657600" lvl="7" indent="-342900" algn="l">
              <a:spcBef>
                <a:spcPts val="360"/>
              </a:spcBef>
              <a:spcAft>
                <a:spcPts val="0"/>
              </a:spcAft>
              <a:buClr>
                <a:srgbClr val="FFFF66"/>
              </a:buClr>
              <a:buSzPts val="1800"/>
              <a:buChar char="»"/>
              <a:defRPr/>
            </a:lvl8pPr>
            <a:lvl9pPr marL="4114800" lvl="8" indent="-342900" algn="l">
              <a:spcBef>
                <a:spcPts val="360"/>
              </a:spcBef>
              <a:spcAft>
                <a:spcPts val="0"/>
              </a:spcAft>
              <a:buClr>
                <a:srgbClr val="FFFF66"/>
              </a:buClr>
              <a:buSzPts val="1800"/>
              <a:buChar char="»"/>
              <a:defRPr/>
            </a:lvl9pPr>
          </a:lstStyle>
          <a:p>
            <a:endParaRPr/>
          </a:p>
        </p:txBody>
      </p:sp>
      <p:sp>
        <p:nvSpPr>
          <p:cNvPr id="45" name="Google Shape;45;p5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5"/>
          <p:cNvSpPr txBox="1">
            <a:spLocks noGrp="1"/>
          </p:cNvSpPr>
          <p:nvPr>
            <p:ph type="sldNum" idx="12"/>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5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5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FFFF66"/>
              </a:buClr>
              <a:buSzPts val="3200"/>
              <a:buFont typeface="Times New Roman"/>
              <a:buNone/>
              <a:defRPr sz="3200">
                <a:solidFill>
                  <a:srgbClr val="FFFF66"/>
                </a:solidFill>
                <a:latin typeface="Times New Roman"/>
                <a:ea typeface="Times New Roman"/>
                <a:cs typeface="Times New Roman"/>
                <a:sym typeface="Times New Roman"/>
              </a:defRPr>
            </a:lvl1pPr>
            <a:lvl2pPr marR="0" lvl="1" algn="l" rtl="0">
              <a:spcBef>
                <a:spcPts val="560"/>
              </a:spcBef>
              <a:spcAft>
                <a:spcPts val="0"/>
              </a:spcAft>
              <a:buClr>
                <a:srgbClr val="FFFF66"/>
              </a:buClr>
              <a:buSzPts val="2800"/>
              <a:buFont typeface="Times New Roman"/>
              <a:buNone/>
              <a:defRPr sz="2800" b="0" i="0" u="none" strike="noStrike" cap="none">
                <a:solidFill>
                  <a:srgbClr val="FFFF66"/>
                </a:solidFill>
                <a:latin typeface="Times New Roman"/>
                <a:ea typeface="Times New Roman"/>
                <a:cs typeface="Times New Roman"/>
                <a:sym typeface="Times New Roman"/>
              </a:defRPr>
            </a:lvl2pPr>
            <a:lvl3pPr marR="0" lvl="2" algn="l" rtl="0">
              <a:spcBef>
                <a:spcPts val="480"/>
              </a:spcBef>
              <a:spcAft>
                <a:spcPts val="0"/>
              </a:spcAft>
              <a:buClr>
                <a:srgbClr val="FFFF66"/>
              </a:buClr>
              <a:buSzPts val="2400"/>
              <a:buFont typeface="Times New Roman"/>
              <a:buNone/>
              <a:defRPr sz="2400" b="0" i="0" u="none" strike="noStrike" cap="none">
                <a:solidFill>
                  <a:srgbClr val="FFFF66"/>
                </a:solidFill>
                <a:latin typeface="Times New Roman"/>
                <a:ea typeface="Times New Roman"/>
                <a:cs typeface="Times New Roman"/>
                <a:sym typeface="Times New Roman"/>
              </a:defRPr>
            </a:lvl3pPr>
            <a:lvl4pPr marR="0" lvl="3" algn="l" rtl="0">
              <a:spcBef>
                <a:spcPts val="400"/>
              </a:spcBef>
              <a:spcAft>
                <a:spcPts val="0"/>
              </a:spcAft>
              <a:buClr>
                <a:srgbClr val="FFFF66"/>
              </a:buClr>
              <a:buSzPts val="2000"/>
              <a:buFont typeface="Times New Roman"/>
              <a:buNone/>
              <a:defRPr sz="2000" b="0" i="0" u="none" strike="noStrike" cap="none">
                <a:solidFill>
                  <a:srgbClr val="FFFF66"/>
                </a:solidFill>
                <a:latin typeface="Times New Roman"/>
                <a:ea typeface="Times New Roman"/>
                <a:cs typeface="Times New Roman"/>
                <a:sym typeface="Times New Roman"/>
              </a:defRPr>
            </a:lvl4pPr>
            <a:lvl5pPr marR="0" lvl="4" algn="l" rtl="0">
              <a:spcBef>
                <a:spcPts val="400"/>
              </a:spcBef>
              <a:spcAft>
                <a:spcPts val="0"/>
              </a:spcAft>
              <a:buClr>
                <a:srgbClr val="FFFF66"/>
              </a:buClr>
              <a:buSzPts val="2000"/>
              <a:buFont typeface="Times New Roman"/>
              <a:buNone/>
              <a:defRPr sz="2000" b="0" i="0" u="none" strike="noStrike" cap="none">
                <a:solidFill>
                  <a:srgbClr val="FFFF66"/>
                </a:solidFill>
                <a:latin typeface="Times New Roman"/>
                <a:ea typeface="Times New Roman"/>
                <a:cs typeface="Times New Roman"/>
                <a:sym typeface="Times New Roman"/>
              </a:defRPr>
            </a:lvl5pPr>
            <a:lvl6pPr marR="0" lvl="5" algn="l" rtl="0">
              <a:spcBef>
                <a:spcPts val="400"/>
              </a:spcBef>
              <a:spcAft>
                <a:spcPts val="0"/>
              </a:spcAft>
              <a:buClr>
                <a:srgbClr val="FFFF66"/>
              </a:buClr>
              <a:buSzPts val="2000"/>
              <a:buFont typeface="Times New Roman"/>
              <a:buNone/>
              <a:defRPr sz="2000" b="0" i="0" u="none" strike="noStrike" cap="none">
                <a:solidFill>
                  <a:srgbClr val="FFFF66"/>
                </a:solidFill>
                <a:latin typeface="Times New Roman"/>
                <a:ea typeface="Times New Roman"/>
                <a:cs typeface="Times New Roman"/>
                <a:sym typeface="Times New Roman"/>
              </a:defRPr>
            </a:lvl6pPr>
            <a:lvl7pPr marR="0" lvl="6" algn="l" rtl="0">
              <a:spcBef>
                <a:spcPts val="400"/>
              </a:spcBef>
              <a:spcAft>
                <a:spcPts val="0"/>
              </a:spcAft>
              <a:buClr>
                <a:srgbClr val="FFFF66"/>
              </a:buClr>
              <a:buSzPts val="2000"/>
              <a:buFont typeface="Times New Roman"/>
              <a:buNone/>
              <a:defRPr sz="2000" b="0" i="0" u="none" strike="noStrike" cap="none">
                <a:solidFill>
                  <a:srgbClr val="FFFF66"/>
                </a:solidFill>
                <a:latin typeface="Times New Roman"/>
                <a:ea typeface="Times New Roman"/>
                <a:cs typeface="Times New Roman"/>
                <a:sym typeface="Times New Roman"/>
              </a:defRPr>
            </a:lvl7pPr>
            <a:lvl8pPr marR="0" lvl="7" algn="l" rtl="0">
              <a:spcBef>
                <a:spcPts val="400"/>
              </a:spcBef>
              <a:spcAft>
                <a:spcPts val="0"/>
              </a:spcAft>
              <a:buClr>
                <a:srgbClr val="FFFF66"/>
              </a:buClr>
              <a:buSzPts val="2000"/>
              <a:buFont typeface="Times New Roman"/>
              <a:buNone/>
              <a:defRPr sz="2000" b="0" i="0" u="none" strike="noStrike" cap="none">
                <a:solidFill>
                  <a:srgbClr val="FFFF66"/>
                </a:solidFill>
                <a:latin typeface="Times New Roman"/>
                <a:ea typeface="Times New Roman"/>
                <a:cs typeface="Times New Roman"/>
                <a:sym typeface="Times New Roman"/>
              </a:defRPr>
            </a:lvl8pPr>
            <a:lvl9pPr marR="0" lvl="8" algn="l" rtl="0">
              <a:spcBef>
                <a:spcPts val="400"/>
              </a:spcBef>
              <a:spcAft>
                <a:spcPts val="0"/>
              </a:spcAft>
              <a:buClr>
                <a:srgbClr val="FFFF66"/>
              </a:buClr>
              <a:buSzPts val="2000"/>
              <a:buFont typeface="Times New Roman"/>
              <a:buNone/>
              <a:defRPr sz="2000" b="0" i="0" u="none" strike="noStrike" cap="none">
                <a:solidFill>
                  <a:srgbClr val="FFFF66"/>
                </a:solidFill>
                <a:latin typeface="Times New Roman"/>
                <a:ea typeface="Times New Roman"/>
                <a:cs typeface="Times New Roman"/>
                <a:sym typeface="Times New Roman"/>
              </a:defRPr>
            </a:lvl9pPr>
          </a:lstStyle>
          <a:p>
            <a:endParaRPr/>
          </a:p>
        </p:txBody>
      </p:sp>
      <p:sp>
        <p:nvSpPr>
          <p:cNvPr id="51" name="Google Shape;51;p5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FFFF66"/>
              </a:buClr>
              <a:buSzPts val="1400"/>
              <a:buFont typeface="Times New Roman"/>
              <a:buNone/>
              <a:defRPr sz="1400"/>
            </a:lvl1pPr>
            <a:lvl2pPr marL="914400" lvl="1" indent="-228600" algn="l">
              <a:spcBef>
                <a:spcPts val="240"/>
              </a:spcBef>
              <a:spcAft>
                <a:spcPts val="0"/>
              </a:spcAft>
              <a:buClr>
                <a:srgbClr val="FFFF66"/>
              </a:buClr>
              <a:buSzPts val="1200"/>
              <a:buFont typeface="Times New Roman"/>
              <a:buNone/>
              <a:defRPr sz="1200"/>
            </a:lvl2pPr>
            <a:lvl3pPr marL="1371600" lvl="2" indent="-228600" algn="l">
              <a:spcBef>
                <a:spcPts val="200"/>
              </a:spcBef>
              <a:spcAft>
                <a:spcPts val="0"/>
              </a:spcAft>
              <a:buClr>
                <a:srgbClr val="FFFF66"/>
              </a:buClr>
              <a:buSzPts val="1000"/>
              <a:buFont typeface="Times New Roman"/>
              <a:buNone/>
              <a:defRPr sz="1000"/>
            </a:lvl3pPr>
            <a:lvl4pPr marL="1828800" lvl="3" indent="-228600" algn="l">
              <a:spcBef>
                <a:spcPts val="180"/>
              </a:spcBef>
              <a:spcAft>
                <a:spcPts val="0"/>
              </a:spcAft>
              <a:buClr>
                <a:srgbClr val="FFFF66"/>
              </a:buClr>
              <a:buSzPts val="900"/>
              <a:buFont typeface="Times New Roman"/>
              <a:buNone/>
              <a:defRPr sz="900"/>
            </a:lvl4pPr>
            <a:lvl5pPr marL="2286000" lvl="4" indent="-228600" algn="l">
              <a:spcBef>
                <a:spcPts val="180"/>
              </a:spcBef>
              <a:spcAft>
                <a:spcPts val="0"/>
              </a:spcAft>
              <a:buClr>
                <a:srgbClr val="FFFF66"/>
              </a:buClr>
              <a:buSzPts val="900"/>
              <a:buFont typeface="Times New Roman"/>
              <a:buNone/>
              <a:defRPr sz="900"/>
            </a:lvl5pPr>
            <a:lvl6pPr marL="2743200" lvl="5" indent="-228600" algn="l">
              <a:spcBef>
                <a:spcPts val="180"/>
              </a:spcBef>
              <a:spcAft>
                <a:spcPts val="0"/>
              </a:spcAft>
              <a:buClr>
                <a:srgbClr val="FFFF66"/>
              </a:buClr>
              <a:buSzPts val="900"/>
              <a:buFont typeface="Times New Roman"/>
              <a:buNone/>
              <a:defRPr sz="900"/>
            </a:lvl6pPr>
            <a:lvl7pPr marL="3200400" lvl="6" indent="-228600" algn="l">
              <a:spcBef>
                <a:spcPts val="180"/>
              </a:spcBef>
              <a:spcAft>
                <a:spcPts val="0"/>
              </a:spcAft>
              <a:buClr>
                <a:srgbClr val="FFFF66"/>
              </a:buClr>
              <a:buSzPts val="900"/>
              <a:buFont typeface="Times New Roman"/>
              <a:buNone/>
              <a:defRPr sz="900"/>
            </a:lvl7pPr>
            <a:lvl8pPr marL="3657600" lvl="7" indent="-228600" algn="l">
              <a:spcBef>
                <a:spcPts val="180"/>
              </a:spcBef>
              <a:spcAft>
                <a:spcPts val="0"/>
              </a:spcAft>
              <a:buClr>
                <a:srgbClr val="FFFF66"/>
              </a:buClr>
              <a:buSzPts val="900"/>
              <a:buFont typeface="Times New Roman"/>
              <a:buNone/>
              <a:defRPr sz="900"/>
            </a:lvl8pPr>
            <a:lvl9pPr marL="4114800" lvl="8" indent="-228600" algn="l">
              <a:spcBef>
                <a:spcPts val="180"/>
              </a:spcBef>
              <a:spcAft>
                <a:spcPts val="0"/>
              </a:spcAft>
              <a:buClr>
                <a:srgbClr val="FFFF66"/>
              </a:buClr>
              <a:buSzPts val="900"/>
              <a:buFont typeface="Times New Roman"/>
              <a:buNone/>
              <a:defRPr sz="900"/>
            </a:lvl9pPr>
          </a:lstStyle>
          <a:p>
            <a:endParaRPr/>
          </a:p>
        </p:txBody>
      </p:sp>
      <p:sp>
        <p:nvSpPr>
          <p:cNvPr id="52" name="Google Shape;52;p5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6"/>
          <p:cNvSpPr txBox="1">
            <a:spLocks noGrp="1"/>
          </p:cNvSpPr>
          <p:nvPr>
            <p:ph type="sldNum" idx="12"/>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5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5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FFFF66"/>
              </a:buClr>
              <a:buSzPts val="3200"/>
              <a:buFont typeface="Times New Roman"/>
              <a:buChar char="•"/>
              <a:defRPr sz="3200"/>
            </a:lvl1pPr>
            <a:lvl2pPr marL="914400" lvl="1" indent="-406400" algn="l">
              <a:spcBef>
                <a:spcPts val="560"/>
              </a:spcBef>
              <a:spcAft>
                <a:spcPts val="0"/>
              </a:spcAft>
              <a:buClr>
                <a:srgbClr val="FFFF66"/>
              </a:buClr>
              <a:buSzPts val="2800"/>
              <a:buFont typeface="Times New Roman"/>
              <a:buChar char="–"/>
              <a:defRPr sz="2800"/>
            </a:lvl2pPr>
            <a:lvl3pPr marL="1371600" lvl="2" indent="-381000" algn="l">
              <a:spcBef>
                <a:spcPts val="480"/>
              </a:spcBef>
              <a:spcAft>
                <a:spcPts val="0"/>
              </a:spcAft>
              <a:buClr>
                <a:srgbClr val="FFFF66"/>
              </a:buClr>
              <a:buSzPts val="2400"/>
              <a:buFont typeface="Times New Roman"/>
              <a:buChar char="•"/>
              <a:defRPr sz="2400"/>
            </a:lvl3pPr>
            <a:lvl4pPr marL="1828800" lvl="3" indent="-355600" algn="l">
              <a:spcBef>
                <a:spcPts val="400"/>
              </a:spcBef>
              <a:spcAft>
                <a:spcPts val="0"/>
              </a:spcAft>
              <a:buClr>
                <a:srgbClr val="FFFF66"/>
              </a:buClr>
              <a:buSzPts val="2000"/>
              <a:buFont typeface="Times New Roman"/>
              <a:buChar char="–"/>
              <a:defRPr sz="2000"/>
            </a:lvl4pPr>
            <a:lvl5pPr marL="2286000" lvl="4" indent="-355600" algn="l">
              <a:spcBef>
                <a:spcPts val="400"/>
              </a:spcBef>
              <a:spcAft>
                <a:spcPts val="0"/>
              </a:spcAft>
              <a:buClr>
                <a:srgbClr val="FFFF66"/>
              </a:buClr>
              <a:buSzPts val="2000"/>
              <a:buFont typeface="Times New Roman"/>
              <a:buChar char="»"/>
              <a:defRPr sz="2000"/>
            </a:lvl5pPr>
            <a:lvl6pPr marL="2743200" lvl="5" indent="-355600" algn="l">
              <a:spcBef>
                <a:spcPts val="400"/>
              </a:spcBef>
              <a:spcAft>
                <a:spcPts val="0"/>
              </a:spcAft>
              <a:buClr>
                <a:srgbClr val="FFFF66"/>
              </a:buClr>
              <a:buSzPts val="2000"/>
              <a:buFont typeface="Times New Roman"/>
              <a:buChar char="»"/>
              <a:defRPr sz="2000"/>
            </a:lvl6pPr>
            <a:lvl7pPr marL="3200400" lvl="6" indent="-355600" algn="l">
              <a:spcBef>
                <a:spcPts val="400"/>
              </a:spcBef>
              <a:spcAft>
                <a:spcPts val="0"/>
              </a:spcAft>
              <a:buClr>
                <a:srgbClr val="FFFF66"/>
              </a:buClr>
              <a:buSzPts val="2000"/>
              <a:buFont typeface="Times New Roman"/>
              <a:buChar char="»"/>
              <a:defRPr sz="2000"/>
            </a:lvl7pPr>
            <a:lvl8pPr marL="3657600" lvl="7" indent="-355600" algn="l">
              <a:spcBef>
                <a:spcPts val="400"/>
              </a:spcBef>
              <a:spcAft>
                <a:spcPts val="0"/>
              </a:spcAft>
              <a:buClr>
                <a:srgbClr val="FFFF66"/>
              </a:buClr>
              <a:buSzPts val="2000"/>
              <a:buFont typeface="Times New Roman"/>
              <a:buChar char="»"/>
              <a:defRPr sz="2000"/>
            </a:lvl8pPr>
            <a:lvl9pPr marL="4114800" lvl="8" indent="-355600" algn="l">
              <a:spcBef>
                <a:spcPts val="400"/>
              </a:spcBef>
              <a:spcAft>
                <a:spcPts val="0"/>
              </a:spcAft>
              <a:buClr>
                <a:srgbClr val="FFFF66"/>
              </a:buClr>
              <a:buSzPts val="2000"/>
              <a:buFont typeface="Times New Roman"/>
              <a:buChar char="»"/>
              <a:defRPr sz="2000"/>
            </a:lvl9pPr>
          </a:lstStyle>
          <a:p>
            <a:endParaRPr/>
          </a:p>
        </p:txBody>
      </p:sp>
      <p:sp>
        <p:nvSpPr>
          <p:cNvPr id="58" name="Google Shape;58;p5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FFFF66"/>
              </a:buClr>
              <a:buSzPts val="1400"/>
              <a:buFont typeface="Times New Roman"/>
              <a:buNone/>
              <a:defRPr sz="1400"/>
            </a:lvl1pPr>
            <a:lvl2pPr marL="914400" lvl="1" indent="-228600" algn="l">
              <a:spcBef>
                <a:spcPts val="240"/>
              </a:spcBef>
              <a:spcAft>
                <a:spcPts val="0"/>
              </a:spcAft>
              <a:buClr>
                <a:srgbClr val="FFFF66"/>
              </a:buClr>
              <a:buSzPts val="1200"/>
              <a:buFont typeface="Times New Roman"/>
              <a:buNone/>
              <a:defRPr sz="1200"/>
            </a:lvl2pPr>
            <a:lvl3pPr marL="1371600" lvl="2" indent="-228600" algn="l">
              <a:spcBef>
                <a:spcPts val="200"/>
              </a:spcBef>
              <a:spcAft>
                <a:spcPts val="0"/>
              </a:spcAft>
              <a:buClr>
                <a:srgbClr val="FFFF66"/>
              </a:buClr>
              <a:buSzPts val="1000"/>
              <a:buFont typeface="Times New Roman"/>
              <a:buNone/>
              <a:defRPr sz="1000"/>
            </a:lvl3pPr>
            <a:lvl4pPr marL="1828800" lvl="3" indent="-228600" algn="l">
              <a:spcBef>
                <a:spcPts val="180"/>
              </a:spcBef>
              <a:spcAft>
                <a:spcPts val="0"/>
              </a:spcAft>
              <a:buClr>
                <a:srgbClr val="FFFF66"/>
              </a:buClr>
              <a:buSzPts val="900"/>
              <a:buFont typeface="Times New Roman"/>
              <a:buNone/>
              <a:defRPr sz="900"/>
            </a:lvl4pPr>
            <a:lvl5pPr marL="2286000" lvl="4" indent="-228600" algn="l">
              <a:spcBef>
                <a:spcPts val="180"/>
              </a:spcBef>
              <a:spcAft>
                <a:spcPts val="0"/>
              </a:spcAft>
              <a:buClr>
                <a:srgbClr val="FFFF66"/>
              </a:buClr>
              <a:buSzPts val="900"/>
              <a:buFont typeface="Times New Roman"/>
              <a:buNone/>
              <a:defRPr sz="900"/>
            </a:lvl5pPr>
            <a:lvl6pPr marL="2743200" lvl="5" indent="-228600" algn="l">
              <a:spcBef>
                <a:spcPts val="180"/>
              </a:spcBef>
              <a:spcAft>
                <a:spcPts val="0"/>
              </a:spcAft>
              <a:buClr>
                <a:srgbClr val="FFFF66"/>
              </a:buClr>
              <a:buSzPts val="900"/>
              <a:buFont typeface="Times New Roman"/>
              <a:buNone/>
              <a:defRPr sz="900"/>
            </a:lvl6pPr>
            <a:lvl7pPr marL="3200400" lvl="6" indent="-228600" algn="l">
              <a:spcBef>
                <a:spcPts val="180"/>
              </a:spcBef>
              <a:spcAft>
                <a:spcPts val="0"/>
              </a:spcAft>
              <a:buClr>
                <a:srgbClr val="FFFF66"/>
              </a:buClr>
              <a:buSzPts val="900"/>
              <a:buFont typeface="Times New Roman"/>
              <a:buNone/>
              <a:defRPr sz="900"/>
            </a:lvl7pPr>
            <a:lvl8pPr marL="3657600" lvl="7" indent="-228600" algn="l">
              <a:spcBef>
                <a:spcPts val="180"/>
              </a:spcBef>
              <a:spcAft>
                <a:spcPts val="0"/>
              </a:spcAft>
              <a:buClr>
                <a:srgbClr val="FFFF66"/>
              </a:buClr>
              <a:buSzPts val="900"/>
              <a:buFont typeface="Times New Roman"/>
              <a:buNone/>
              <a:defRPr sz="900"/>
            </a:lvl8pPr>
            <a:lvl9pPr marL="4114800" lvl="8" indent="-228600" algn="l">
              <a:spcBef>
                <a:spcPts val="180"/>
              </a:spcBef>
              <a:spcAft>
                <a:spcPts val="0"/>
              </a:spcAft>
              <a:buClr>
                <a:srgbClr val="FFFF66"/>
              </a:buClr>
              <a:buSzPts val="900"/>
              <a:buFont typeface="Times New Roman"/>
              <a:buNone/>
              <a:defRPr sz="900"/>
            </a:lvl9pPr>
          </a:lstStyle>
          <a:p>
            <a:endParaRPr/>
          </a:p>
        </p:txBody>
      </p:sp>
      <p:sp>
        <p:nvSpPr>
          <p:cNvPr id="59" name="Google Shape;59;p5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7"/>
          <p:cNvSpPr txBox="1">
            <a:spLocks noGrp="1"/>
          </p:cNvSpPr>
          <p:nvPr>
            <p:ph type="sldNum" idx="12"/>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5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FFFF66"/>
              </a:buClr>
              <a:buSzPts val="2400"/>
              <a:buFont typeface="Times New Roman"/>
              <a:buNone/>
              <a:defRPr sz="2400" b="1"/>
            </a:lvl1pPr>
            <a:lvl2pPr marL="914400" lvl="1" indent="-228600" algn="l">
              <a:spcBef>
                <a:spcPts val="400"/>
              </a:spcBef>
              <a:spcAft>
                <a:spcPts val="0"/>
              </a:spcAft>
              <a:buClr>
                <a:srgbClr val="FFFF66"/>
              </a:buClr>
              <a:buSzPts val="2000"/>
              <a:buFont typeface="Times New Roman"/>
              <a:buNone/>
              <a:defRPr sz="2000" b="1"/>
            </a:lvl2pPr>
            <a:lvl3pPr marL="1371600" lvl="2" indent="-228600" algn="l">
              <a:spcBef>
                <a:spcPts val="360"/>
              </a:spcBef>
              <a:spcAft>
                <a:spcPts val="0"/>
              </a:spcAft>
              <a:buClr>
                <a:srgbClr val="FFFF66"/>
              </a:buClr>
              <a:buSzPts val="1800"/>
              <a:buFont typeface="Times New Roman"/>
              <a:buNone/>
              <a:defRPr sz="1800" b="1"/>
            </a:lvl3pPr>
            <a:lvl4pPr marL="1828800" lvl="3" indent="-228600" algn="l">
              <a:spcBef>
                <a:spcPts val="320"/>
              </a:spcBef>
              <a:spcAft>
                <a:spcPts val="0"/>
              </a:spcAft>
              <a:buClr>
                <a:srgbClr val="FFFF66"/>
              </a:buClr>
              <a:buSzPts val="1600"/>
              <a:buFont typeface="Times New Roman"/>
              <a:buNone/>
              <a:defRPr sz="1600" b="1"/>
            </a:lvl4pPr>
            <a:lvl5pPr marL="2286000" lvl="4" indent="-228600" algn="l">
              <a:spcBef>
                <a:spcPts val="320"/>
              </a:spcBef>
              <a:spcAft>
                <a:spcPts val="0"/>
              </a:spcAft>
              <a:buClr>
                <a:srgbClr val="FFFF66"/>
              </a:buClr>
              <a:buSzPts val="1600"/>
              <a:buFont typeface="Times New Roman"/>
              <a:buNone/>
              <a:defRPr sz="1600" b="1"/>
            </a:lvl5pPr>
            <a:lvl6pPr marL="2743200" lvl="5" indent="-228600" algn="l">
              <a:spcBef>
                <a:spcPts val="320"/>
              </a:spcBef>
              <a:spcAft>
                <a:spcPts val="0"/>
              </a:spcAft>
              <a:buClr>
                <a:srgbClr val="FFFF66"/>
              </a:buClr>
              <a:buSzPts val="1600"/>
              <a:buFont typeface="Times New Roman"/>
              <a:buNone/>
              <a:defRPr sz="1600" b="1"/>
            </a:lvl6pPr>
            <a:lvl7pPr marL="3200400" lvl="6" indent="-228600" algn="l">
              <a:spcBef>
                <a:spcPts val="320"/>
              </a:spcBef>
              <a:spcAft>
                <a:spcPts val="0"/>
              </a:spcAft>
              <a:buClr>
                <a:srgbClr val="FFFF66"/>
              </a:buClr>
              <a:buSzPts val="1600"/>
              <a:buFont typeface="Times New Roman"/>
              <a:buNone/>
              <a:defRPr sz="1600" b="1"/>
            </a:lvl7pPr>
            <a:lvl8pPr marL="3657600" lvl="7" indent="-228600" algn="l">
              <a:spcBef>
                <a:spcPts val="320"/>
              </a:spcBef>
              <a:spcAft>
                <a:spcPts val="0"/>
              </a:spcAft>
              <a:buClr>
                <a:srgbClr val="FFFF66"/>
              </a:buClr>
              <a:buSzPts val="1600"/>
              <a:buFont typeface="Times New Roman"/>
              <a:buNone/>
              <a:defRPr sz="1600" b="1"/>
            </a:lvl8pPr>
            <a:lvl9pPr marL="4114800" lvl="8" indent="-228600" algn="l">
              <a:spcBef>
                <a:spcPts val="320"/>
              </a:spcBef>
              <a:spcAft>
                <a:spcPts val="0"/>
              </a:spcAft>
              <a:buClr>
                <a:srgbClr val="FFFF66"/>
              </a:buClr>
              <a:buSzPts val="1600"/>
              <a:buFont typeface="Times New Roman"/>
              <a:buNone/>
              <a:defRPr sz="1600" b="1"/>
            </a:lvl9pPr>
          </a:lstStyle>
          <a:p>
            <a:endParaRPr/>
          </a:p>
        </p:txBody>
      </p:sp>
      <p:sp>
        <p:nvSpPr>
          <p:cNvPr id="65" name="Google Shape;65;p5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FFFF66"/>
              </a:buClr>
              <a:buSzPts val="2400"/>
              <a:buFont typeface="Times New Roman"/>
              <a:buChar char="•"/>
              <a:defRPr sz="2400"/>
            </a:lvl1pPr>
            <a:lvl2pPr marL="914400" lvl="1" indent="-355600" algn="l">
              <a:spcBef>
                <a:spcPts val="400"/>
              </a:spcBef>
              <a:spcAft>
                <a:spcPts val="0"/>
              </a:spcAft>
              <a:buClr>
                <a:srgbClr val="FFFF66"/>
              </a:buClr>
              <a:buSzPts val="2000"/>
              <a:buFont typeface="Times New Roman"/>
              <a:buChar char="–"/>
              <a:defRPr sz="2000"/>
            </a:lvl2pPr>
            <a:lvl3pPr marL="1371600" lvl="2" indent="-342900" algn="l">
              <a:spcBef>
                <a:spcPts val="360"/>
              </a:spcBef>
              <a:spcAft>
                <a:spcPts val="0"/>
              </a:spcAft>
              <a:buClr>
                <a:srgbClr val="FFFF66"/>
              </a:buClr>
              <a:buSzPts val="1800"/>
              <a:buFont typeface="Times New Roman"/>
              <a:buChar char="•"/>
              <a:defRPr sz="1800"/>
            </a:lvl3pPr>
            <a:lvl4pPr marL="1828800" lvl="3" indent="-330200" algn="l">
              <a:spcBef>
                <a:spcPts val="320"/>
              </a:spcBef>
              <a:spcAft>
                <a:spcPts val="0"/>
              </a:spcAft>
              <a:buClr>
                <a:srgbClr val="FFFF66"/>
              </a:buClr>
              <a:buSzPts val="1600"/>
              <a:buFont typeface="Times New Roman"/>
              <a:buChar char="–"/>
              <a:defRPr sz="1600"/>
            </a:lvl4pPr>
            <a:lvl5pPr marL="2286000" lvl="4" indent="-330200" algn="l">
              <a:spcBef>
                <a:spcPts val="320"/>
              </a:spcBef>
              <a:spcAft>
                <a:spcPts val="0"/>
              </a:spcAft>
              <a:buClr>
                <a:srgbClr val="FFFF66"/>
              </a:buClr>
              <a:buSzPts val="1600"/>
              <a:buFont typeface="Times New Roman"/>
              <a:buChar char="»"/>
              <a:defRPr sz="1600"/>
            </a:lvl5pPr>
            <a:lvl6pPr marL="2743200" lvl="5" indent="-330200" algn="l">
              <a:spcBef>
                <a:spcPts val="320"/>
              </a:spcBef>
              <a:spcAft>
                <a:spcPts val="0"/>
              </a:spcAft>
              <a:buClr>
                <a:srgbClr val="FFFF66"/>
              </a:buClr>
              <a:buSzPts val="1600"/>
              <a:buFont typeface="Times New Roman"/>
              <a:buChar char="»"/>
              <a:defRPr sz="1600"/>
            </a:lvl6pPr>
            <a:lvl7pPr marL="3200400" lvl="6" indent="-330200" algn="l">
              <a:spcBef>
                <a:spcPts val="320"/>
              </a:spcBef>
              <a:spcAft>
                <a:spcPts val="0"/>
              </a:spcAft>
              <a:buClr>
                <a:srgbClr val="FFFF66"/>
              </a:buClr>
              <a:buSzPts val="1600"/>
              <a:buFont typeface="Times New Roman"/>
              <a:buChar char="»"/>
              <a:defRPr sz="1600"/>
            </a:lvl7pPr>
            <a:lvl8pPr marL="3657600" lvl="7" indent="-330200" algn="l">
              <a:spcBef>
                <a:spcPts val="320"/>
              </a:spcBef>
              <a:spcAft>
                <a:spcPts val="0"/>
              </a:spcAft>
              <a:buClr>
                <a:srgbClr val="FFFF66"/>
              </a:buClr>
              <a:buSzPts val="1600"/>
              <a:buFont typeface="Times New Roman"/>
              <a:buChar char="»"/>
              <a:defRPr sz="1600"/>
            </a:lvl8pPr>
            <a:lvl9pPr marL="4114800" lvl="8" indent="-330200" algn="l">
              <a:spcBef>
                <a:spcPts val="320"/>
              </a:spcBef>
              <a:spcAft>
                <a:spcPts val="0"/>
              </a:spcAft>
              <a:buClr>
                <a:srgbClr val="FFFF66"/>
              </a:buClr>
              <a:buSzPts val="1600"/>
              <a:buFont typeface="Times New Roman"/>
              <a:buChar char="»"/>
              <a:defRPr sz="1600"/>
            </a:lvl9pPr>
          </a:lstStyle>
          <a:p>
            <a:endParaRPr/>
          </a:p>
        </p:txBody>
      </p:sp>
      <p:sp>
        <p:nvSpPr>
          <p:cNvPr id="66" name="Google Shape;66;p5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FFFF66"/>
              </a:buClr>
              <a:buSzPts val="2400"/>
              <a:buFont typeface="Times New Roman"/>
              <a:buNone/>
              <a:defRPr sz="2400" b="1"/>
            </a:lvl1pPr>
            <a:lvl2pPr marL="914400" lvl="1" indent="-228600" algn="l">
              <a:spcBef>
                <a:spcPts val="400"/>
              </a:spcBef>
              <a:spcAft>
                <a:spcPts val="0"/>
              </a:spcAft>
              <a:buClr>
                <a:srgbClr val="FFFF66"/>
              </a:buClr>
              <a:buSzPts val="2000"/>
              <a:buFont typeface="Times New Roman"/>
              <a:buNone/>
              <a:defRPr sz="2000" b="1"/>
            </a:lvl2pPr>
            <a:lvl3pPr marL="1371600" lvl="2" indent="-228600" algn="l">
              <a:spcBef>
                <a:spcPts val="360"/>
              </a:spcBef>
              <a:spcAft>
                <a:spcPts val="0"/>
              </a:spcAft>
              <a:buClr>
                <a:srgbClr val="FFFF66"/>
              </a:buClr>
              <a:buSzPts val="1800"/>
              <a:buFont typeface="Times New Roman"/>
              <a:buNone/>
              <a:defRPr sz="1800" b="1"/>
            </a:lvl3pPr>
            <a:lvl4pPr marL="1828800" lvl="3" indent="-228600" algn="l">
              <a:spcBef>
                <a:spcPts val="320"/>
              </a:spcBef>
              <a:spcAft>
                <a:spcPts val="0"/>
              </a:spcAft>
              <a:buClr>
                <a:srgbClr val="FFFF66"/>
              </a:buClr>
              <a:buSzPts val="1600"/>
              <a:buFont typeface="Times New Roman"/>
              <a:buNone/>
              <a:defRPr sz="1600" b="1"/>
            </a:lvl4pPr>
            <a:lvl5pPr marL="2286000" lvl="4" indent="-228600" algn="l">
              <a:spcBef>
                <a:spcPts val="320"/>
              </a:spcBef>
              <a:spcAft>
                <a:spcPts val="0"/>
              </a:spcAft>
              <a:buClr>
                <a:srgbClr val="FFFF66"/>
              </a:buClr>
              <a:buSzPts val="1600"/>
              <a:buFont typeface="Times New Roman"/>
              <a:buNone/>
              <a:defRPr sz="1600" b="1"/>
            </a:lvl5pPr>
            <a:lvl6pPr marL="2743200" lvl="5" indent="-228600" algn="l">
              <a:spcBef>
                <a:spcPts val="320"/>
              </a:spcBef>
              <a:spcAft>
                <a:spcPts val="0"/>
              </a:spcAft>
              <a:buClr>
                <a:srgbClr val="FFFF66"/>
              </a:buClr>
              <a:buSzPts val="1600"/>
              <a:buFont typeface="Times New Roman"/>
              <a:buNone/>
              <a:defRPr sz="1600" b="1"/>
            </a:lvl6pPr>
            <a:lvl7pPr marL="3200400" lvl="6" indent="-228600" algn="l">
              <a:spcBef>
                <a:spcPts val="320"/>
              </a:spcBef>
              <a:spcAft>
                <a:spcPts val="0"/>
              </a:spcAft>
              <a:buClr>
                <a:srgbClr val="FFFF66"/>
              </a:buClr>
              <a:buSzPts val="1600"/>
              <a:buFont typeface="Times New Roman"/>
              <a:buNone/>
              <a:defRPr sz="1600" b="1"/>
            </a:lvl7pPr>
            <a:lvl8pPr marL="3657600" lvl="7" indent="-228600" algn="l">
              <a:spcBef>
                <a:spcPts val="320"/>
              </a:spcBef>
              <a:spcAft>
                <a:spcPts val="0"/>
              </a:spcAft>
              <a:buClr>
                <a:srgbClr val="FFFF66"/>
              </a:buClr>
              <a:buSzPts val="1600"/>
              <a:buFont typeface="Times New Roman"/>
              <a:buNone/>
              <a:defRPr sz="1600" b="1"/>
            </a:lvl8pPr>
            <a:lvl9pPr marL="4114800" lvl="8" indent="-228600" algn="l">
              <a:spcBef>
                <a:spcPts val="320"/>
              </a:spcBef>
              <a:spcAft>
                <a:spcPts val="0"/>
              </a:spcAft>
              <a:buClr>
                <a:srgbClr val="FFFF66"/>
              </a:buClr>
              <a:buSzPts val="1600"/>
              <a:buFont typeface="Times New Roman"/>
              <a:buNone/>
              <a:defRPr sz="1600" b="1"/>
            </a:lvl9pPr>
          </a:lstStyle>
          <a:p>
            <a:endParaRPr/>
          </a:p>
        </p:txBody>
      </p:sp>
      <p:sp>
        <p:nvSpPr>
          <p:cNvPr id="67" name="Google Shape;67;p5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FFFF66"/>
              </a:buClr>
              <a:buSzPts val="2400"/>
              <a:buFont typeface="Times New Roman"/>
              <a:buChar char="•"/>
              <a:defRPr sz="2400"/>
            </a:lvl1pPr>
            <a:lvl2pPr marL="914400" lvl="1" indent="-355600" algn="l">
              <a:spcBef>
                <a:spcPts val="400"/>
              </a:spcBef>
              <a:spcAft>
                <a:spcPts val="0"/>
              </a:spcAft>
              <a:buClr>
                <a:srgbClr val="FFFF66"/>
              </a:buClr>
              <a:buSzPts val="2000"/>
              <a:buFont typeface="Times New Roman"/>
              <a:buChar char="–"/>
              <a:defRPr sz="2000"/>
            </a:lvl2pPr>
            <a:lvl3pPr marL="1371600" lvl="2" indent="-342900" algn="l">
              <a:spcBef>
                <a:spcPts val="360"/>
              </a:spcBef>
              <a:spcAft>
                <a:spcPts val="0"/>
              </a:spcAft>
              <a:buClr>
                <a:srgbClr val="FFFF66"/>
              </a:buClr>
              <a:buSzPts val="1800"/>
              <a:buFont typeface="Times New Roman"/>
              <a:buChar char="•"/>
              <a:defRPr sz="1800"/>
            </a:lvl3pPr>
            <a:lvl4pPr marL="1828800" lvl="3" indent="-330200" algn="l">
              <a:spcBef>
                <a:spcPts val="320"/>
              </a:spcBef>
              <a:spcAft>
                <a:spcPts val="0"/>
              </a:spcAft>
              <a:buClr>
                <a:srgbClr val="FFFF66"/>
              </a:buClr>
              <a:buSzPts val="1600"/>
              <a:buFont typeface="Times New Roman"/>
              <a:buChar char="–"/>
              <a:defRPr sz="1600"/>
            </a:lvl4pPr>
            <a:lvl5pPr marL="2286000" lvl="4" indent="-330200" algn="l">
              <a:spcBef>
                <a:spcPts val="320"/>
              </a:spcBef>
              <a:spcAft>
                <a:spcPts val="0"/>
              </a:spcAft>
              <a:buClr>
                <a:srgbClr val="FFFF66"/>
              </a:buClr>
              <a:buSzPts val="1600"/>
              <a:buFont typeface="Times New Roman"/>
              <a:buChar char="»"/>
              <a:defRPr sz="1600"/>
            </a:lvl5pPr>
            <a:lvl6pPr marL="2743200" lvl="5" indent="-330200" algn="l">
              <a:spcBef>
                <a:spcPts val="320"/>
              </a:spcBef>
              <a:spcAft>
                <a:spcPts val="0"/>
              </a:spcAft>
              <a:buClr>
                <a:srgbClr val="FFFF66"/>
              </a:buClr>
              <a:buSzPts val="1600"/>
              <a:buFont typeface="Times New Roman"/>
              <a:buChar char="»"/>
              <a:defRPr sz="1600"/>
            </a:lvl6pPr>
            <a:lvl7pPr marL="3200400" lvl="6" indent="-330200" algn="l">
              <a:spcBef>
                <a:spcPts val="320"/>
              </a:spcBef>
              <a:spcAft>
                <a:spcPts val="0"/>
              </a:spcAft>
              <a:buClr>
                <a:srgbClr val="FFFF66"/>
              </a:buClr>
              <a:buSzPts val="1600"/>
              <a:buFont typeface="Times New Roman"/>
              <a:buChar char="»"/>
              <a:defRPr sz="1600"/>
            </a:lvl7pPr>
            <a:lvl8pPr marL="3657600" lvl="7" indent="-330200" algn="l">
              <a:spcBef>
                <a:spcPts val="320"/>
              </a:spcBef>
              <a:spcAft>
                <a:spcPts val="0"/>
              </a:spcAft>
              <a:buClr>
                <a:srgbClr val="FFFF66"/>
              </a:buClr>
              <a:buSzPts val="1600"/>
              <a:buFont typeface="Times New Roman"/>
              <a:buChar char="»"/>
              <a:defRPr sz="1600"/>
            </a:lvl8pPr>
            <a:lvl9pPr marL="4114800" lvl="8" indent="-330200" algn="l">
              <a:spcBef>
                <a:spcPts val="320"/>
              </a:spcBef>
              <a:spcAft>
                <a:spcPts val="0"/>
              </a:spcAft>
              <a:buClr>
                <a:srgbClr val="FFFF66"/>
              </a:buClr>
              <a:buSzPts val="1600"/>
              <a:buFont typeface="Times New Roman"/>
              <a:buChar char="»"/>
              <a:defRPr sz="1600"/>
            </a:lvl9pPr>
          </a:lstStyle>
          <a:p>
            <a:endParaRPr/>
          </a:p>
        </p:txBody>
      </p:sp>
      <p:sp>
        <p:nvSpPr>
          <p:cNvPr id="68" name="Google Shape;68;p5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5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8"/>
          <p:cNvSpPr txBox="1">
            <a:spLocks noGrp="1"/>
          </p:cNvSpPr>
          <p:nvPr>
            <p:ph type="sldNum" idx="12"/>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FFFF66"/>
              </a:buClr>
              <a:buSzPts val="1400"/>
              <a:buFont typeface="Times New Roman"/>
              <a:buNone/>
              <a:defRPr sz="1400" b="0" i="0" u="none">
                <a:solidFill>
                  <a:srgbClr val="FFFF66"/>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rgbClr val="FFFF66"/>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FFFF66"/>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FFFF66"/>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FFFF66"/>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FFFF66"/>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FFFF66"/>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FFFF66"/>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FFFF66"/>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FFFF66"/>
                </a:solidFill>
                <a:latin typeface="Times New Roman"/>
                <a:ea typeface="Times New Roman"/>
                <a:cs typeface="Times New Roman"/>
                <a:sym typeface="Times New Roman"/>
              </a:defRPr>
            </a:lvl9pPr>
          </a:lstStyle>
          <a:p>
            <a:endParaRPr/>
          </a:p>
        </p:txBody>
      </p:sp>
      <p:sp>
        <p:nvSpPr>
          <p:cNvPr id="11" name="Google Shape;11;p49"/>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FF66"/>
              </a:buClr>
              <a:buSzPts val="3200"/>
              <a:buFont typeface="Times New Roman"/>
              <a:buChar char="•"/>
              <a:defRPr sz="3200" b="0" i="0" u="none" strike="noStrike" cap="none">
                <a:solidFill>
                  <a:srgbClr val="FFFF66"/>
                </a:solidFill>
                <a:latin typeface="Times New Roman"/>
                <a:ea typeface="Times New Roman"/>
                <a:cs typeface="Times New Roman"/>
                <a:sym typeface="Times New Roman"/>
              </a:defRPr>
            </a:lvl1pPr>
            <a:lvl2pPr marL="914400" marR="0" lvl="1" indent="-406400" algn="l" rtl="0">
              <a:spcBef>
                <a:spcPts val="560"/>
              </a:spcBef>
              <a:spcAft>
                <a:spcPts val="0"/>
              </a:spcAft>
              <a:buClr>
                <a:srgbClr val="FFFF66"/>
              </a:buClr>
              <a:buSzPts val="2800"/>
              <a:buFont typeface="Times New Roman"/>
              <a:buChar char="–"/>
              <a:defRPr sz="2800" b="0" i="0" u="none" strike="noStrike" cap="none">
                <a:solidFill>
                  <a:srgbClr val="FFFF66"/>
                </a:solidFill>
                <a:latin typeface="Times New Roman"/>
                <a:ea typeface="Times New Roman"/>
                <a:cs typeface="Times New Roman"/>
                <a:sym typeface="Times New Roman"/>
              </a:defRPr>
            </a:lvl2pPr>
            <a:lvl3pPr marL="1371600" marR="0" lvl="2" indent="-381000" algn="l" rtl="0">
              <a:spcBef>
                <a:spcPts val="480"/>
              </a:spcBef>
              <a:spcAft>
                <a:spcPts val="0"/>
              </a:spcAft>
              <a:buClr>
                <a:srgbClr val="FFFF66"/>
              </a:buClr>
              <a:buSzPts val="2400"/>
              <a:buFont typeface="Times New Roman"/>
              <a:buChar char="•"/>
              <a:defRPr sz="2400" b="0" i="0" u="none" strike="noStrike" cap="none">
                <a:solidFill>
                  <a:srgbClr val="FFFF66"/>
                </a:solidFill>
                <a:latin typeface="Times New Roman"/>
                <a:ea typeface="Times New Roman"/>
                <a:cs typeface="Times New Roman"/>
                <a:sym typeface="Times New Roman"/>
              </a:defRPr>
            </a:lvl3pPr>
            <a:lvl4pPr marL="1828800" marR="0" lvl="3" indent="-355600" algn="l" rtl="0">
              <a:spcBef>
                <a:spcPts val="400"/>
              </a:spcBef>
              <a:spcAft>
                <a:spcPts val="0"/>
              </a:spcAft>
              <a:buClr>
                <a:srgbClr val="FFFF66"/>
              </a:buClr>
              <a:buSzPts val="2000"/>
              <a:buFont typeface="Times New Roman"/>
              <a:buChar char="–"/>
              <a:defRPr sz="2000" b="0" i="0" u="none" strike="noStrike" cap="none">
                <a:solidFill>
                  <a:srgbClr val="FFFF66"/>
                </a:solidFill>
                <a:latin typeface="Times New Roman"/>
                <a:ea typeface="Times New Roman"/>
                <a:cs typeface="Times New Roman"/>
                <a:sym typeface="Times New Roman"/>
              </a:defRPr>
            </a:lvl4pPr>
            <a:lvl5pPr marL="2286000" marR="0" lvl="4" indent="-355600" algn="l" rtl="0">
              <a:spcBef>
                <a:spcPts val="400"/>
              </a:spcBef>
              <a:spcAft>
                <a:spcPts val="0"/>
              </a:spcAft>
              <a:buClr>
                <a:srgbClr val="FFFF66"/>
              </a:buClr>
              <a:buSzPts val="2000"/>
              <a:buFont typeface="Times New Roman"/>
              <a:buChar char="»"/>
              <a:defRPr sz="2000" b="0" i="0" u="none" strike="noStrike" cap="none">
                <a:solidFill>
                  <a:srgbClr val="FFFF66"/>
                </a:solidFill>
                <a:latin typeface="Times New Roman"/>
                <a:ea typeface="Times New Roman"/>
                <a:cs typeface="Times New Roman"/>
                <a:sym typeface="Times New Roman"/>
              </a:defRPr>
            </a:lvl5pPr>
            <a:lvl6pPr marL="2743200" marR="0" lvl="5" indent="-355600" algn="l" rtl="0">
              <a:spcBef>
                <a:spcPts val="400"/>
              </a:spcBef>
              <a:spcAft>
                <a:spcPts val="0"/>
              </a:spcAft>
              <a:buClr>
                <a:srgbClr val="FFFF66"/>
              </a:buClr>
              <a:buSzPts val="2000"/>
              <a:buFont typeface="Times New Roman"/>
              <a:buChar char="»"/>
              <a:defRPr sz="2000" b="0" i="0" u="none" strike="noStrike" cap="none">
                <a:solidFill>
                  <a:srgbClr val="FFFF66"/>
                </a:solidFill>
                <a:latin typeface="Times New Roman"/>
                <a:ea typeface="Times New Roman"/>
                <a:cs typeface="Times New Roman"/>
                <a:sym typeface="Times New Roman"/>
              </a:defRPr>
            </a:lvl6pPr>
            <a:lvl7pPr marL="3200400" marR="0" lvl="6" indent="-355600" algn="l" rtl="0">
              <a:spcBef>
                <a:spcPts val="400"/>
              </a:spcBef>
              <a:spcAft>
                <a:spcPts val="0"/>
              </a:spcAft>
              <a:buClr>
                <a:srgbClr val="FFFF66"/>
              </a:buClr>
              <a:buSzPts val="2000"/>
              <a:buFont typeface="Times New Roman"/>
              <a:buChar char="»"/>
              <a:defRPr sz="2000" b="0" i="0" u="none" strike="noStrike" cap="none">
                <a:solidFill>
                  <a:srgbClr val="FFFF66"/>
                </a:solidFill>
                <a:latin typeface="Times New Roman"/>
                <a:ea typeface="Times New Roman"/>
                <a:cs typeface="Times New Roman"/>
                <a:sym typeface="Times New Roman"/>
              </a:defRPr>
            </a:lvl7pPr>
            <a:lvl8pPr marL="3657600" marR="0" lvl="7" indent="-355600" algn="l" rtl="0">
              <a:spcBef>
                <a:spcPts val="400"/>
              </a:spcBef>
              <a:spcAft>
                <a:spcPts val="0"/>
              </a:spcAft>
              <a:buClr>
                <a:srgbClr val="FFFF66"/>
              </a:buClr>
              <a:buSzPts val="2000"/>
              <a:buFont typeface="Times New Roman"/>
              <a:buChar char="»"/>
              <a:defRPr sz="2000" b="0" i="0" u="none" strike="noStrike" cap="none">
                <a:solidFill>
                  <a:srgbClr val="FFFF66"/>
                </a:solidFill>
                <a:latin typeface="Times New Roman"/>
                <a:ea typeface="Times New Roman"/>
                <a:cs typeface="Times New Roman"/>
                <a:sym typeface="Times New Roman"/>
              </a:defRPr>
            </a:lvl8pPr>
            <a:lvl9pPr marL="4114800" marR="0" lvl="8" indent="-355600" algn="l" rtl="0">
              <a:spcBef>
                <a:spcPts val="400"/>
              </a:spcBef>
              <a:spcAft>
                <a:spcPts val="0"/>
              </a:spcAft>
              <a:buClr>
                <a:srgbClr val="FFFF66"/>
              </a:buClr>
              <a:buSzPts val="2000"/>
              <a:buFont typeface="Times New Roman"/>
              <a:buChar char="»"/>
              <a:defRPr sz="2000" b="0" i="0" u="none" strike="noStrike" cap="none">
                <a:solidFill>
                  <a:srgbClr val="FFFF66"/>
                </a:solidFill>
                <a:latin typeface="Times New Roman"/>
                <a:ea typeface="Times New Roman"/>
                <a:cs typeface="Times New Roman"/>
                <a:sym typeface="Times New Roman"/>
              </a:defRPr>
            </a:lvl9pPr>
          </a:lstStyle>
          <a:p>
            <a:endParaRPr/>
          </a:p>
        </p:txBody>
      </p:sp>
      <p:sp>
        <p:nvSpPr>
          <p:cNvPr id="12" name="Google Shape;12;p4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4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49"/>
          <p:cNvSpPr txBox="1">
            <a:spLocks noGrp="1"/>
          </p:cNvSpPr>
          <p:nvPr>
            <p:ph type="sldNum" idx="12"/>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FFFF66"/>
              </a:buClr>
              <a:buSzPts val="1400"/>
              <a:buFont typeface="Times New Roman"/>
              <a:buNone/>
              <a:defRPr sz="1400" b="0" i="0" u="none" strike="noStrike" cap="none">
                <a:solidFill>
                  <a:srgbClr val="FFFF66"/>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
        <p:cNvGrpSpPr/>
        <p:nvPr/>
      </p:nvGrpSpPr>
      <p:grpSpPr>
        <a:xfrm>
          <a:off x="0" y="0"/>
          <a:ext cx="0" cy="0"/>
          <a:chOff x="0" y="0"/>
          <a:chExt cx="0" cy="0"/>
        </a:xfrm>
      </p:grpSpPr>
      <p:sp>
        <p:nvSpPr>
          <p:cNvPr id="85" name="Google Shape;85;p61"/>
          <p:cNvSpPr/>
          <p:nvPr/>
        </p:nvSpPr>
        <p:spPr>
          <a:xfrm>
            <a:off x="0" y="0"/>
            <a:ext cx="9144000" cy="3429000"/>
          </a:xfrm>
          <a:prstGeom prst="roundRect">
            <a:avLst>
              <a:gd name="adj" fmla="val 9"/>
            </a:avLst>
          </a:prstGeom>
          <a:gradFill>
            <a:gsLst>
              <a:gs pos="0">
                <a:srgbClr val="00B8FF"/>
              </a:gs>
              <a:gs pos="100000">
                <a:srgbClr val="FFFFFF"/>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6" name="Google Shape;86;p61"/>
          <p:cNvSpPr txBox="1">
            <a:spLocks noGrp="1"/>
          </p:cNvSpPr>
          <p:nvPr>
            <p:ph type="title"/>
          </p:nvPr>
        </p:nvSpPr>
        <p:spPr>
          <a:xfrm>
            <a:off x="457200" y="109537"/>
            <a:ext cx="8228012" cy="1143000"/>
          </a:xfrm>
          <a:prstGeom prst="rect">
            <a:avLst/>
          </a:prstGeom>
          <a:noFill/>
          <a:ln>
            <a:noFill/>
          </a:ln>
        </p:spPr>
        <p:txBody>
          <a:bodyPr spcFirstLastPara="1" wrap="square" lIns="0" tIns="0" rIns="0" bIns="0" anchor="ctr" anchorCtr="0">
            <a:noAutofit/>
          </a:bodyPr>
          <a:lstStyle>
            <a:lvl1pPr marR="0" lvl="0" algn="ctr" rtl="0">
              <a:lnSpc>
                <a:spcPct val="97000"/>
              </a:lnSpc>
              <a:spcBef>
                <a:spcPts val="0"/>
              </a:spcBef>
              <a:spcAft>
                <a:spcPts val="0"/>
              </a:spcAft>
              <a:buSzPts val="1400"/>
              <a:buNone/>
              <a:defRPr sz="4000" b="1" i="0" u="none" strike="noStrike" cap="none">
                <a:solidFill>
                  <a:srgbClr val="4C4C4C"/>
                </a:solidFill>
                <a:latin typeface="Rasa"/>
                <a:ea typeface="Rasa"/>
                <a:cs typeface="Rasa"/>
                <a:sym typeface="Rasa"/>
              </a:defRPr>
            </a:lvl1pPr>
            <a:lvl2pPr marR="0" lvl="1" algn="ctr" rtl="0">
              <a:lnSpc>
                <a:spcPct val="97000"/>
              </a:lnSpc>
              <a:spcBef>
                <a:spcPts val="0"/>
              </a:spcBef>
              <a:spcAft>
                <a:spcPts val="0"/>
              </a:spcAft>
              <a:buSzPts val="1400"/>
              <a:buNone/>
              <a:defRPr sz="4000" b="1" i="0" u="none" strike="noStrike" cap="none">
                <a:solidFill>
                  <a:srgbClr val="4C4C4C"/>
                </a:solidFill>
                <a:latin typeface="Rasa"/>
                <a:ea typeface="Rasa"/>
                <a:cs typeface="Rasa"/>
                <a:sym typeface="Rasa"/>
              </a:defRPr>
            </a:lvl2pPr>
            <a:lvl3pPr marR="0" lvl="2" algn="ctr" rtl="0">
              <a:lnSpc>
                <a:spcPct val="97000"/>
              </a:lnSpc>
              <a:spcBef>
                <a:spcPts val="0"/>
              </a:spcBef>
              <a:spcAft>
                <a:spcPts val="0"/>
              </a:spcAft>
              <a:buSzPts val="1400"/>
              <a:buNone/>
              <a:defRPr sz="4000" b="1" i="0" u="none" strike="noStrike" cap="none">
                <a:solidFill>
                  <a:srgbClr val="4C4C4C"/>
                </a:solidFill>
                <a:latin typeface="Rasa"/>
                <a:ea typeface="Rasa"/>
                <a:cs typeface="Rasa"/>
                <a:sym typeface="Rasa"/>
              </a:defRPr>
            </a:lvl3pPr>
            <a:lvl4pPr marR="0" lvl="3" algn="ctr" rtl="0">
              <a:lnSpc>
                <a:spcPct val="97000"/>
              </a:lnSpc>
              <a:spcBef>
                <a:spcPts val="0"/>
              </a:spcBef>
              <a:spcAft>
                <a:spcPts val="0"/>
              </a:spcAft>
              <a:buSzPts val="1400"/>
              <a:buNone/>
              <a:defRPr sz="4000" b="1" i="0" u="none" strike="noStrike" cap="none">
                <a:solidFill>
                  <a:srgbClr val="4C4C4C"/>
                </a:solidFill>
                <a:latin typeface="Rasa"/>
                <a:ea typeface="Rasa"/>
                <a:cs typeface="Rasa"/>
                <a:sym typeface="Rasa"/>
              </a:defRPr>
            </a:lvl4pPr>
            <a:lvl5pPr marR="0" lvl="4" algn="ctr" rtl="0">
              <a:lnSpc>
                <a:spcPct val="97000"/>
              </a:lnSpc>
              <a:spcBef>
                <a:spcPts val="0"/>
              </a:spcBef>
              <a:spcAft>
                <a:spcPts val="0"/>
              </a:spcAft>
              <a:buSzPts val="1400"/>
              <a:buNone/>
              <a:defRPr sz="4000" b="1" i="0" u="none" strike="noStrike" cap="none">
                <a:solidFill>
                  <a:srgbClr val="4C4C4C"/>
                </a:solidFill>
                <a:latin typeface="Rasa"/>
                <a:ea typeface="Rasa"/>
                <a:cs typeface="Rasa"/>
                <a:sym typeface="Rasa"/>
              </a:defRPr>
            </a:lvl5pPr>
            <a:lvl6pPr marR="0" lvl="5" algn="ctr" rtl="0">
              <a:lnSpc>
                <a:spcPct val="97000"/>
              </a:lnSpc>
              <a:spcBef>
                <a:spcPts val="0"/>
              </a:spcBef>
              <a:spcAft>
                <a:spcPts val="0"/>
              </a:spcAft>
              <a:buSzPts val="1400"/>
              <a:buNone/>
              <a:defRPr sz="4000" b="1" i="0" u="none" strike="noStrike" cap="none">
                <a:solidFill>
                  <a:srgbClr val="4C4C4C"/>
                </a:solidFill>
                <a:latin typeface="Rasa"/>
                <a:ea typeface="Rasa"/>
                <a:cs typeface="Rasa"/>
                <a:sym typeface="Rasa"/>
              </a:defRPr>
            </a:lvl6pPr>
            <a:lvl7pPr marR="0" lvl="6" algn="ctr" rtl="0">
              <a:lnSpc>
                <a:spcPct val="97000"/>
              </a:lnSpc>
              <a:spcBef>
                <a:spcPts val="0"/>
              </a:spcBef>
              <a:spcAft>
                <a:spcPts val="0"/>
              </a:spcAft>
              <a:buSzPts val="1400"/>
              <a:buNone/>
              <a:defRPr sz="4000" b="1" i="0" u="none" strike="noStrike" cap="none">
                <a:solidFill>
                  <a:srgbClr val="4C4C4C"/>
                </a:solidFill>
                <a:latin typeface="Rasa"/>
                <a:ea typeface="Rasa"/>
                <a:cs typeface="Rasa"/>
                <a:sym typeface="Rasa"/>
              </a:defRPr>
            </a:lvl7pPr>
            <a:lvl8pPr marR="0" lvl="7" algn="ctr" rtl="0">
              <a:lnSpc>
                <a:spcPct val="97000"/>
              </a:lnSpc>
              <a:spcBef>
                <a:spcPts val="0"/>
              </a:spcBef>
              <a:spcAft>
                <a:spcPts val="0"/>
              </a:spcAft>
              <a:buSzPts val="1400"/>
              <a:buNone/>
              <a:defRPr sz="4000" b="1" i="0" u="none" strike="noStrike" cap="none">
                <a:solidFill>
                  <a:srgbClr val="4C4C4C"/>
                </a:solidFill>
                <a:latin typeface="Rasa"/>
                <a:ea typeface="Rasa"/>
                <a:cs typeface="Rasa"/>
                <a:sym typeface="Rasa"/>
              </a:defRPr>
            </a:lvl8pPr>
            <a:lvl9pPr marR="0" lvl="8" algn="ctr" rtl="0">
              <a:lnSpc>
                <a:spcPct val="97000"/>
              </a:lnSpc>
              <a:spcBef>
                <a:spcPts val="0"/>
              </a:spcBef>
              <a:spcAft>
                <a:spcPts val="0"/>
              </a:spcAft>
              <a:buSzPts val="1400"/>
              <a:buNone/>
              <a:defRPr sz="4000" b="1" i="0" u="none" strike="noStrike" cap="none">
                <a:solidFill>
                  <a:srgbClr val="4C4C4C"/>
                </a:solidFill>
                <a:latin typeface="Rasa"/>
                <a:ea typeface="Rasa"/>
                <a:cs typeface="Rasa"/>
                <a:sym typeface="Rasa"/>
              </a:defRPr>
            </a:lvl9pPr>
          </a:lstStyle>
          <a:p>
            <a:endParaRPr/>
          </a:p>
        </p:txBody>
      </p:sp>
      <p:sp>
        <p:nvSpPr>
          <p:cNvPr id="87" name="Google Shape;87;p61"/>
          <p:cNvSpPr txBox="1">
            <a:spLocks noGrp="1"/>
          </p:cNvSpPr>
          <p:nvPr>
            <p:ph type="body" idx="1"/>
          </p:nvPr>
        </p:nvSpPr>
        <p:spPr>
          <a:xfrm>
            <a:off x="457200" y="1441450"/>
            <a:ext cx="8228012" cy="4524375"/>
          </a:xfrm>
          <a:prstGeom prst="rect">
            <a:avLst/>
          </a:prstGeom>
          <a:noFill/>
          <a:ln>
            <a:noFill/>
          </a:ln>
        </p:spPr>
        <p:txBody>
          <a:bodyPr spcFirstLastPara="1" wrap="square" lIns="0" tIns="0" rIns="0" bIns="0" anchor="t" anchorCtr="0">
            <a:noAutofit/>
          </a:bodyPr>
          <a:lstStyle>
            <a:lvl1pPr marL="457200" marR="0" lvl="0" indent="-311467" algn="l" rtl="0">
              <a:lnSpc>
                <a:spcPct val="68000"/>
              </a:lnSpc>
              <a:spcBef>
                <a:spcPts val="0"/>
              </a:spcBef>
              <a:spcAft>
                <a:spcPts val="0"/>
              </a:spcAft>
              <a:buClr>
                <a:srgbClr val="4C4C4C"/>
              </a:buClr>
              <a:buSzPts val="1305"/>
              <a:buFont typeface="Noto Sans Symbols"/>
              <a:buChar char="●"/>
              <a:defRPr sz="2900" b="0" i="0" u="none" strike="noStrike" cap="none">
                <a:solidFill>
                  <a:srgbClr val="4C4C4C"/>
                </a:solidFill>
                <a:latin typeface="Times New Roman"/>
                <a:ea typeface="Times New Roman"/>
                <a:cs typeface="Times New Roman"/>
                <a:sym typeface="Times New Roman"/>
              </a:defRPr>
            </a:lvl1pPr>
            <a:lvl2pPr marL="914400" marR="0" lvl="1" indent="-300037" algn="l" rtl="0">
              <a:lnSpc>
                <a:spcPct val="97000"/>
              </a:lnSpc>
              <a:spcBef>
                <a:spcPts val="1288"/>
              </a:spcBef>
              <a:spcAft>
                <a:spcPts val="0"/>
              </a:spcAft>
              <a:buClr>
                <a:srgbClr val="4C4C4C"/>
              </a:buClr>
              <a:buSzPts val="1125"/>
              <a:buFont typeface="Noto Sans Symbols"/>
              <a:buChar char="●"/>
              <a:defRPr sz="2500" b="0" i="0" u="none" strike="noStrike" cap="none">
                <a:solidFill>
                  <a:srgbClr val="4C4C4C"/>
                </a:solidFill>
                <a:latin typeface="Times New Roman"/>
                <a:ea typeface="Times New Roman"/>
                <a:cs typeface="Times New Roman"/>
                <a:sym typeface="Times New Roman"/>
              </a:defRPr>
            </a:lvl2pPr>
            <a:lvl3pPr marL="1371600" marR="0" lvl="2" indent="-291464" algn="l" rtl="0">
              <a:lnSpc>
                <a:spcPct val="97000"/>
              </a:lnSpc>
              <a:spcBef>
                <a:spcPts val="1038"/>
              </a:spcBef>
              <a:spcAft>
                <a:spcPts val="0"/>
              </a:spcAft>
              <a:buClr>
                <a:srgbClr val="4C4C4C"/>
              </a:buClr>
              <a:buSzPts val="990"/>
              <a:buFont typeface="Noto Sans Symbols"/>
              <a:buChar char="●"/>
              <a:defRPr sz="2200" b="0" i="0" u="none" strike="noStrike" cap="none">
                <a:solidFill>
                  <a:srgbClr val="4C4C4C"/>
                </a:solidFill>
                <a:latin typeface="Times New Roman"/>
                <a:ea typeface="Times New Roman"/>
                <a:cs typeface="Times New Roman"/>
                <a:sym typeface="Times New Roman"/>
              </a:defRPr>
            </a:lvl3pPr>
            <a:lvl4pPr marL="1828800" marR="0" lvl="3" indent="-280035" algn="l" rtl="0">
              <a:lnSpc>
                <a:spcPct val="97000"/>
              </a:lnSpc>
              <a:spcBef>
                <a:spcPts val="775"/>
              </a:spcBef>
              <a:spcAft>
                <a:spcPts val="0"/>
              </a:spcAft>
              <a:buClr>
                <a:srgbClr val="4C4C4C"/>
              </a:buClr>
              <a:buSzPts val="810"/>
              <a:buFont typeface="Noto Sans Symbols"/>
              <a:buChar char="●"/>
              <a:defRPr sz="1800" b="0" i="0" u="none" strike="noStrike" cap="none">
                <a:solidFill>
                  <a:srgbClr val="4C4C4C"/>
                </a:solidFill>
                <a:latin typeface="Times New Roman"/>
                <a:ea typeface="Times New Roman"/>
                <a:cs typeface="Times New Roman"/>
                <a:sym typeface="Times New Roman"/>
              </a:defRPr>
            </a:lvl4pPr>
            <a:lvl5pPr marL="2286000" marR="0" lvl="4" indent="-280035" algn="l" rtl="0">
              <a:lnSpc>
                <a:spcPct val="97000"/>
              </a:lnSpc>
              <a:spcBef>
                <a:spcPts val="525"/>
              </a:spcBef>
              <a:spcAft>
                <a:spcPts val="0"/>
              </a:spcAft>
              <a:buClr>
                <a:srgbClr val="4C4C4C"/>
              </a:buClr>
              <a:buSzPts val="810"/>
              <a:buFont typeface="Noto Sans Symbols"/>
              <a:buChar char="●"/>
              <a:defRPr sz="1800" b="0" i="0" u="none" strike="noStrike" cap="none">
                <a:solidFill>
                  <a:srgbClr val="4C4C4C"/>
                </a:solidFill>
                <a:latin typeface="Times New Roman"/>
                <a:ea typeface="Times New Roman"/>
                <a:cs typeface="Times New Roman"/>
                <a:sym typeface="Times New Roman"/>
              </a:defRPr>
            </a:lvl5pPr>
            <a:lvl6pPr marL="2743200" marR="0" lvl="5" indent="-280035" algn="l" rtl="0">
              <a:lnSpc>
                <a:spcPct val="97000"/>
              </a:lnSpc>
              <a:spcBef>
                <a:spcPts val="263"/>
              </a:spcBef>
              <a:spcAft>
                <a:spcPts val="0"/>
              </a:spcAft>
              <a:buClr>
                <a:srgbClr val="4C4C4C"/>
              </a:buClr>
              <a:buSzPts val="810"/>
              <a:buFont typeface="Noto Sans Symbols"/>
              <a:buChar char="●"/>
              <a:defRPr sz="1800" b="0" i="0" u="none" strike="noStrike" cap="none">
                <a:solidFill>
                  <a:srgbClr val="4C4C4C"/>
                </a:solidFill>
                <a:latin typeface="Times New Roman"/>
                <a:ea typeface="Times New Roman"/>
                <a:cs typeface="Times New Roman"/>
                <a:sym typeface="Times New Roman"/>
              </a:defRPr>
            </a:lvl6pPr>
            <a:lvl7pPr marL="3200400" marR="0" lvl="6" indent="-280035" algn="l" rtl="0">
              <a:lnSpc>
                <a:spcPct val="97000"/>
              </a:lnSpc>
              <a:spcBef>
                <a:spcPts val="263"/>
              </a:spcBef>
              <a:spcAft>
                <a:spcPts val="0"/>
              </a:spcAft>
              <a:buClr>
                <a:srgbClr val="4C4C4C"/>
              </a:buClr>
              <a:buSzPts val="810"/>
              <a:buFont typeface="Noto Sans Symbols"/>
              <a:buChar char="●"/>
              <a:defRPr sz="1800" b="0" i="0" u="none" strike="noStrike" cap="none">
                <a:solidFill>
                  <a:srgbClr val="4C4C4C"/>
                </a:solidFill>
                <a:latin typeface="Times New Roman"/>
                <a:ea typeface="Times New Roman"/>
                <a:cs typeface="Times New Roman"/>
                <a:sym typeface="Times New Roman"/>
              </a:defRPr>
            </a:lvl7pPr>
            <a:lvl8pPr marL="3657600" marR="0" lvl="7" indent="-280034" algn="l" rtl="0">
              <a:lnSpc>
                <a:spcPct val="97000"/>
              </a:lnSpc>
              <a:spcBef>
                <a:spcPts val="263"/>
              </a:spcBef>
              <a:spcAft>
                <a:spcPts val="0"/>
              </a:spcAft>
              <a:buClr>
                <a:srgbClr val="4C4C4C"/>
              </a:buClr>
              <a:buSzPts val="810"/>
              <a:buFont typeface="Noto Sans Symbols"/>
              <a:buChar char="●"/>
              <a:defRPr sz="1800" b="0" i="0" u="none" strike="noStrike" cap="none">
                <a:solidFill>
                  <a:srgbClr val="4C4C4C"/>
                </a:solidFill>
                <a:latin typeface="Times New Roman"/>
                <a:ea typeface="Times New Roman"/>
                <a:cs typeface="Times New Roman"/>
                <a:sym typeface="Times New Roman"/>
              </a:defRPr>
            </a:lvl8pPr>
            <a:lvl9pPr marL="4114800" marR="0" lvl="8" indent="-280034" algn="l" rtl="0">
              <a:lnSpc>
                <a:spcPct val="97000"/>
              </a:lnSpc>
              <a:spcBef>
                <a:spcPts val="263"/>
              </a:spcBef>
              <a:spcAft>
                <a:spcPts val="263"/>
              </a:spcAft>
              <a:buClr>
                <a:srgbClr val="4C4C4C"/>
              </a:buClr>
              <a:buSzPts val="810"/>
              <a:buFont typeface="Noto Sans Symbols"/>
              <a:buChar char="●"/>
              <a:defRPr sz="1800" b="0" i="0" u="none" strike="noStrike" cap="none">
                <a:solidFill>
                  <a:srgbClr val="4C4C4C"/>
                </a:solidFill>
                <a:latin typeface="Times New Roman"/>
                <a:ea typeface="Times New Roman"/>
                <a:cs typeface="Times New Roman"/>
                <a:sym typeface="Times New Roman"/>
              </a:defRPr>
            </a:lvl9pPr>
          </a:lstStyle>
          <a:p>
            <a:endParaRPr/>
          </a:p>
        </p:txBody>
      </p:sp>
      <p:sp>
        <p:nvSpPr>
          <p:cNvPr id="88" name="Google Shape;88;p61"/>
          <p:cNvSpPr txBox="1">
            <a:spLocks noGrp="1"/>
          </p:cNvSpPr>
          <p:nvPr>
            <p:ph type="dt" idx="10"/>
          </p:nvPr>
        </p:nvSpPr>
        <p:spPr>
          <a:xfrm>
            <a:off x="457200" y="6246812"/>
            <a:ext cx="2127250" cy="473075"/>
          </a:xfrm>
          <a:prstGeom prst="rect">
            <a:avLst/>
          </a:prstGeom>
          <a:noFill/>
          <a:ln>
            <a:noFill/>
          </a:ln>
        </p:spPr>
        <p:txBody>
          <a:bodyPr spcFirstLastPara="1" wrap="square" lIns="0" tIns="0" rIns="0" bIns="0" anchor="t" anchorCtr="0">
            <a:noAutofit/>
          </a:bodyPr>
          <a:lstStyle>
            <a:lvl1pPr marR="0" lvl="0" algn="l" rtl="0">
              <a:lnSpc>
                <a:spcPct val="98000"/>
              </a:lnSpc>
              <a:spcBef>
                <a:spcPts val="0"/>
              </a:spcBef>
              <a:spcAft>
                <a:spcPts val="0"/>
              </a:spcAft>
              <a:buSzPts val="1400"/>
              <a:buNone/>
              <a:defRPr sz="1300" b="0" i="0" u="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9" name="Google Shape;89;p61"/>
          <p:cNvSpPr txBox="1">
            <a:spLocks noGrp="1"/>
          </p:cNvSpPr>
          <p:nvPr>
            <p:ph type="ftr" idx="11"/>
          </p:nvPr>
        </p:nvSpPr>
        <p:spPr>
          <a:xfrm>
            <a:off x="3127375" y="6246812"/>
            <a:ext cx="2897187" cy="47307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0" name="Google Shape;90;p61"/>
          <p:cNvSpPr txBox="1">
            <a:spLocks noGrp="1"/>
          </p:cNvSpPr>
          <p:nvPr>
            <p:ph type="sldNum" idx="12"/>
          </p:nvPr>
        </p:nvSpPr>
        <p:spPr>
          <a:xfrm>
            <a:off x="6554787" y="6246812"/>
            <a:ext cx="2128837" cy="473075"/>
          </a:xfrm>
          <a:prstGeom prst="rect">
            <a:avLst/>
          </a:prstGeom>
          <a:noFill/>
          <a:ln>
            <a:noFill/>
          </a:ln>
        </p:spPr>
        <p:txBody>
          <a:bodyPr spcFirstLastPara="1" wrap="square" lIns="0" tIns="0" rIns="0" bIns="0" anchor="t" anchorCtr="0">
            <a:noAutofit/>
          </a:bodyPr>
          <a:lstStyle>
            <a:lvl1pPr marL="0" marR="0" lvl="0" indent="0" algn="r" rtl="0">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1pPr>
            <a:lvl2pPr marL="0" marR="0" lvl="1" indent="0" algn="r" rtl="0">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2pPr>
            <a:lvl3pPr marL="0" marR="0" lvl="2" indent="0" algn="r" rtl="0">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3pPr>
            <a:lvl4pPr marL="0" marR="0" lvl="3" indent="0" algn="r" rtl="0">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4pPr>
            <a:lvl5pPr marL="0" marR="0" lvl="4" indent="0" algn="r" rtl="0">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5pPr>
            <a:lvl6pPr marL="0" marR="0" lvl="5" indent="0" algn="r" rtl="0">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6pPr>
            <a:lvl7pPr marL="0" marR="0" lvl="6" indent="0" algn="r" rtl="0">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7pPr>
            <a:lvl8pPr marL="0" marR="0" lvl="7" indent="0" algn="r" rtl="0">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8pPr>
            <a:lvl9pPr marL="0" marR="0" lvl="8" indent="0" algn="r" rtl="0">
              <a:lnSpc>
                <a:spcPct val="98000"/>
              </a:lnSpc>
              <a:spcBef>
                <a:spcPts val="0"/>
              </a:spcBef>
              <a:spcAft>
                <a:spcPts val="0"/>
              </a:spcAft>
              <a:buClr>
                <a:srgbClr val="000000"/>
              </a:buClr>
              <a:buSzPts val="1300"/>
              <a:buFont typeface="Times New Roman"/>
              <a:buNone/>
              <a:defRPr sz="13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jpg"/><Relationship Id="rId9" Type="http://schemas.openxmlformats.org/officeDocument/2006/relationships/image" Target="../media/image18.png"/><Relationship Id="rId10" Type="http://schemas.openxmlformats.org/officeDocument/2006/relationships/image" Target="../media/image19.jpg"/><Relationship Id="rId11"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jpg"/><Relationship Id="rId9" Type="http://schemas.openxmlformats.org/officeDocument/2006/relationships/image" Target="../media/image18.png"/><Relationship Id="rId10" Type="http://schemas.openxmlformats.org/officeDocument/2006/relationships/image" Target="../media/image19.jpg"/><Relationship Id="rId11"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1.bin"/><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2.bin"/><Relationship Id="rId5" Type="http://schemas.openxmlformats.org/officeDocument/2006/relationships/image" Target="../media/image42.png"/><Relationship Id="rId6" Type="http://schemas.openxmlformats.org/officeDocument/2006/relationships/oleObject" Target="../embeddings/oleObject3.bin"/><Relationship Id="rId7" Type="http://schemas.openxmlformats.org/officeDocument/2006/relationships/image" Target="../media/image4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4.bin"/><Relationship Id="rId5" Type="http://schemas.openxmlformats.org/officeDocument/2006/relationships/image" Target="../media/image56.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5.bin"/><Relationship Id="rId5" Type="http://schemas.openxmlformats.org/officeDocument/2006/relationships/image" Target="../media/image57.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5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strike="noStrike" cap="none">
                <a:solidFill>
                  <a:srgbClr val="FFFF66"/>
                </a:solidFill>
                <a:latin typeface="Times New Roman"/>
                <a:ea typeface="Times New Roman"/>
                <a:cs typeface="Times New Roman"/>
                <a:sym typeface="Times New Roman"/>
              </a:rPr>
              <a:t>1</a:t>
            </a:fld>
            <a:endParaRPr/>
          </a:p>
        </p:txBody>
      </p:sp>
      <p:pic>
        <p:nvPicPr>
          <p:cNvPr id="165" name="Google Shape;165;p1" descr="fssplash"/>
          <p:cNvPicPr preferRelativeResize="0"/>
          <p:nvPr/>
        </p:nvPicPr>
        <p:blipFill rotWithShape="1">
          <a:blip r:embed="rId3">
            <a:alphaModFix/>
          </a:blip>
          <a:srcRect/>
          <a:stretch/>
        </p:blipFill>
        <p:spPr>
          <a:xfrm>
            <a:off x="3173412" y="1914525"/>
            <a:ext cx="2798762" cy="3733800"/>
          </a:xfrm>
          <a:prstGeom prst="rect">
            <a:avLst/>
          </a:prstGeom>
          <a:noFill/>
          <a:ln>
            <a:noFill/>
          </a:ln>
        </p:spPr>
      </p:pic>
      <p:pic>
        <p:nvPicPr>
          <p:cNvPr id="166" name="Google Shape;166;p1"/>
          <p:cNvPicPr preferRelativeResize="0"/>
          <p:nvPr/>
        </p:nvPicPr>
        <p:blipFill rotWithShape="1">
          <a:blip r:embed="rId4">
            <a:alphaModFix/>
          </a:blip>
          <a:srcRect/>
          <a:stretch/>
        </p:blipFill>
        <p:spPr>
          <a:xfrm>
            <a:off x="4032250" y="5848350"/>
            <a:ext cx="3160712" cy="800100"/>
          </a:xfrm>
          <a:prstGeom prst="rect">
            <a:avLst/>
          </a:prstGeom>
          <a:noFill/>
          <a:ln>
            <a:noFill/>
          </a:ln>
        </p:spPr>
      </p:pic>
      <p:pic>
        <p:nvPicPr>
          <p:cNvPr id="167" name="Google Shape;167;p1" descr="csail logo"/>
          <p:cNvPicPr preferRelativeResize="0"/>
          <p:nvPr/>
        </p:nvPicPr>
        <p:blipFill rotWithShape="1">
          <a:blip r:embed="rId5">
            <a:alphaModFix/>
          </a:blip>
          <a:srcRect/>
          <a:stretch/>
        </p:blipFill>
        <p:spPr>
          <a:xfrm>
            <a:off x="7659687" y="5886450"/>
            <a:ext cx="1019175" cy="723900"/>
          </a:xfrm>
          <a:prstGeom prst="rect">
            <a:avLst/>
          </a:prstGeom>
          <a:noFill/>
          <a:ln>
            <a:noFill/>
          </a:ln>
        </p:spPr>
      </p:pic>
      <p:pic>
        <p:nvPicPr>
          <p:cNvPr id="168" name="Google Shape;168;p1" descr="Health Science and Technology department logo"/>
          <p:cNvPicPr preferRelativeResize="0"/>
          <p:nvPr/>
        </p:nvPicPr>
        <p:blipFill rotWithShape="1">
          <a:blip r:embed="rId6">
            <a:alphaModFix/>
          </a:blip>
          <a:srcRect/>
          <a:stretch/>
        </p:blipFill>
        <p:spPr>
          <a:xfrm>
            <a:off x="2547937" y="5842000"/>
            <a:ext cx="1019175" cy="695325"/>
          </a:xfrm>
          <a:prstGeom prst="rect">
            <a:avLst/>
          </a:prstGeom>
          <a:noFill/>
          <a:ln>
            <a:noFill/>
          </a:ln>
        </p:spPr>
      </p:pic>
      <p:pic>
        <p:nvPicPr>
          <p:cNvPr id="169" name="Google Shape;169;p1" descr="shield no background colore"/>
          <p:cNvPicPr preferRelativeResize="0"/>
          <p:nvPr/>
        </p:nvPicPr>
        <p:blipFill rotWithShape="1">
          <a:blip r:embed="rId7">
            <a:alphaModFix/>
          </a:blip>
          <a:srcRect/>
          <a:stretch/>
        </p:blipFill>
        <p:spPr>
          <a:xfrm>
            <a:off x="1552575" y="5865812"/>
            <a:ext cx="530225" cy="701675"/>
          </a:xfrm>
          <a:prstGeom prst="rect">
            <a:avLst/>
          </a:prstGeom>
          <a:noFill/>
          <a:ln>
            <a:noFill/>
          </a:ln>
        </p:spPr>
      </p:pic>
      <p:pic>
        <p:nvPicPr>
          <p:cNvPr id="170" name="Google Shape;170;p1" descr="ring no background red"/>
          <p:cNvPicPr preferRelativeResize="0"/>
          <p:nvPr/>
        </p:nvPicPr>
        <p:blipFill rotWithShape="1">
          <a:blip r:embed="rId8">
            <a:alphaModFix/>
          </a:blip>
          <a:srcRect/>
          <a:stretch/>
        </p:blipFill>
        <p:spPr>
          <a:xfrm>
            <a:off x="465137" y="5891212"/>
            <a:ext cx="622300" cy="696912"/>
          </a:xfrm>
          <a:prstGeom prst="rect">
            <a:avLst/>
          </a:prstGeom>
          <a:noFill/>
          <a:ln>
            <a:noFill/>
          </a:ln>
        </p:spPr>
      </p:pic>
      <p:sp>
        <p:nvSpPr>
          <p:cNvPr id="171" name="Google Shape;171;p1"/>
          <p:cNvSpPr txBox="1">
            <a:spLocks noGrp="1"/>
          </p:cNvSpPr>
          <p:nvPr>
            <p:ph type="ctrTitle"/>
          </p:nvPr>
        </p:nvSpPr>
        <p:spPr>
          <a:xfrm>
            <a:off x="266700" y="114300"/>
            <a:ext cx="8610600" cy="1892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66"/>
              </a:buClr>
              <a:buSzPts val="4400"/>
              <a:buFont typeface="Times New Roman"/>
              <a:buNone/>
            </a:pPr>
            <a:r>
              <a:rPr lang="en-US" sz="4400" b="0" i="0" u="none">
                <a:solidFill>
                  <a:srgbClr val="FFFF66"/>
                </a:solidFill>
                <a:latin typeface="Times New Roman"/>
                <a:ea typeface="Times New Roman"/>
                <a:cs typeface="Times New Roman"/>
                <a:sym typeface="Times New Roman"/>
              </a:rPr>
              <a:t>FreeSurfer: Troubleshooting</a:t>
            </a:r>
            <a:br>
              <a:rPr lang="en-US" sz="4400" b="0" i="0" u="none">
                <a:solidFill>
                  <a:srgbClr val="FFFF66"/>
                </a:solidFill>
                <a:latin typeface="Times New Roman"/>
                <a:ea typeface="Times New Roman"/>
                <a:cs typeface="Times New Roman"/>
                <a:sym typeface="Times New Roman"/>
              </a:rPr>
            </a:br>
            <a:r>
              <a:rPr lang="en-US" sz="3200" b="0" i="0" u="none">
                <a:solidFill>
                  <a:srgbClr val="FFFF66"/>
                </a:solidFill>
                <a:latin typeface="Times New Roman"/>
                <a:ea typeface="Times New Roman"/>
                <a:cs typeface="Times New Roman"/>
                <a:sym typeface="Times New Roman"/>
              </a:rPr>
              <a:t>surfer.nmr.mgh.harvard.edu</a:t>
            </a:r>
            <a:endParaRPr/>
          </a:p>
        </p:txBody>
      </p:sp>
      <p:pic>
        <p:nvPicPr>
          <p:cNvPr id="172" name="Google Shape;172;p1"/>
          <p:cNvPicPr preferRelativeResize="0"/>
          <p:nvPr/>
        </p:nvPicPr>
        <p:blipFill rotWithShape="1">
          <a:blip r:embed="rId9">
            <a:alphaModFix/>
          </a:blip>
          <a:srcRect l="10719" t="10156" r="10873" b="8609"/>
          <a:stretch/>
        </p:blipFill>
        <p:spPr>
          <a:xfrm>
            <a:off x="8229600" y="0"/>
            <a:ext cx="914400" cy="9842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0"/>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10</a:t>
            </a:fld>
            <a:endParaRPr/>
          </a:p>
        </p:txBody>
      </p:sp>
      <p:sp>
        <p:nvSpPr>
          <p:cNvPr id="261" name="Google Shape;261;p10"/>
          <p:cNvSpPr txBox="1">
            <a:spLocks noGrp="1"/>
          </p:cNvSpPr>
          <p:nvPr>
            <p:ph type="title" idx="4294967295"/>
          </p:nvPr>
        </p:nvSpPr>
        <p:spPr>
          <a:xfrm>
            <a:off x="965200" y="171450"/>
            <a:ext cx="7239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4000"/>
              <a:buFont typeface="Times New Roman"/>
              <a:buNone/>
            </a:pPr>
            <a:r>
              <a:rPr lang="en-US" sz="4000" b="0" i="0" u="none" strike="noStrike" cap="none">
                <a:solidFill>
                  <a:srgbClr val="FFFF66"/>
                </a:solidFill>
                <a:latin typeface="Times New Roman"/>
                <a:ea typeface="Times New Roman"/>
                <a:cs typeface="Times New Roman"/>
                <a:sym typeface="Times New Roman"/>
              </a:rPr>
              <a:t>Manual Interventions</a:t>
            </a:r>
            <a:endParaRPr/>
          </a:p>
        </p:txBody>
      </p:sp>
      <p:sp>
        <p:nvSpPr>
          <p:cNvPr id="262" name="Google Shape;262;p10"/>
          <p:cNvSpPr txBox="1">
            <a:spLocks noGrp="1"/>
          </p:cNvSpPr>
          <p:nvPr>
            <p:ph type="body" idx="4294967295"/>
          </p:nvPr>
        </p:nvSpPr>
        <p:spPr>
          <a:xfrm>
            <a:off x="412750" y="1279525"/>
            <a:ext cx="8318500" cy="410845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rgbClr val="FFFF66"/>
              </a:buClr>
              <a:buSzPts val="2800"/>
              <a:buFont typeface="Times New Roman"/>
              <a:buAutoNum type="arabicPeriod"/>
            </a:pPr>
            <a:r>
              <a:rPr lang="en-US" sz="2800" b="0" i="0" u="none" strike="noStrike" cap="none" dirty="0">
                <a:solidFill>
                  <a:srgbClr val="FFFF66"/>
                </a:solidFill>
                <a:latin typeface="Times New Roman"/>
                <a:ea typeface="Times New Roman"/>
                <a:cs typeface="Times New Roman"/>
                <a:sym typeface="Times New Roman"/>
              </a:rPr>
              <a:t>Erase voxels</a:t>
            </a:r>
            <a:endParaRPr dirty="0"/>
          </a:p>
          <a:p>
            <a:pPr marL="609600" marR="0" lvl="0" indent="-609600" algn="l" rtl="0">
              <a:lnSpc>
                <a:spcPct val="100000"/>
              </a:lnSpc>
              <a:spcBef>
                <a:spcPts val="0"/>
              </a:spcBef>
              <a:spcAft>
                <a:spcPts val="0"/>
              </a:spcAft>
              <a:buClr>
                <a:srgbClr val="FFFF66"/>
              </a:buClr>
              <a:buSzPts val="2800"/>
              <a:buFont typeface="Times New Roman"/>
              <a:buAutoNum type="arabicPeriod"/>
            </a:pPr>
            <a:r>
              <a:rPr lang="en-US" sz="2800" b="0" i="0" u="none" strike="noStrike" cap="none" dirty="0">
                <a:solidFill>
                  <a:srgbClr val="FFFF66"/>
                </a:solidFill>
                <a:latin typeface="Times New Roman"/>
                <a:ea typeface="Times New Roman"/>
                <a:cs typeface="Times New Roman"/>
                <a:sym typeface="Times New Roman"/>
              </a:rPr>
              <a:t>Fill voxels</a:t>
            </a:r>
            <a:endParaRPr dirty="0"/>
          </a:p>
          <a:p>
            <a:pPr marL="609600" marR="0" lvl="0" indent="-609600" algn="l" rtl="0">
              <a:lnSpc>
                <a:spcPct val="100000"/>
              </a:lnSpc>
              <a:spcBef>
                <a:spcPts val="0"/>
              </a:spcBef>
              <a:spcAft>
                <a:spcPts val="0"/>
              </a:spcAft>
              <a:buClr>
                <a:srgbClr val="FFFF66"/>
              </a:buClr>
              <a:buSzPts val="2800"/>
              <a:buFont typeface="Times New Roman"/>
              <a:buAutoNum type="arabicPeriod"/>
            </a:pPr>
            <a:r>
              <a:rPr lang="en-US" sz="2800" b="0" i="0" u="none" strike="noStrike" cap="none" dirty="0">
                <a:solidFill>
                  <a:srgbClr val="FFFF66"/>
                </a:solidFill>
                <a:latin typeface="Times New Roman"/>
                <a:ea typeface="Times New Roman"/>
                <a:cs typeface="Times New Roman"/>
                <a:sym typeface="Times New Roman"/>
              </a:rPr>
              <a:t>Clone voxels (</a:t>
            </a:r>
            <a:r>
              <a:rPr lang="en-US" sz="2800" b="0" i="0" u="none" strike="noStrike" cap="none" dirty="0" err="1">
                <a:solidFill>
                  <a:srgbClr val="FFFF66"/>
                </a:solidFill>
                <a:latin typeface="Times New Roman"/>
                <a:ea typeface="Times New Roman"/>
                <a:cs typeface="Times New Roman"/>
                <a:sym typeface="Times New Roman"/>
              </a:rPr>
              <a:t>ie</a:t>
            </a:r>
            <a:r>
              <a:rPr lang="en-US" sz="2800" b="0" i="0" u="none" strike="noStrike" cap="none" dirty="0">
                <a:solidFill>
                  <a:srgbClr val="FFFF66"/>
                </a:solidFill>
                <a:latin typeface="Times New Roman"/>
                <a:ea typeface="Times New Roman"/>
                <a:cs typeface="Times New Roman"/>
                <a:sym typeface="Times New Roman"/>
              </a:rPr>
              <a:t>, copy from one volume to another)</a:t>
            </a:r>
            <a:endParaRPr dirty="0"/>
          </a:p>
          <a:p>
            <a:pPr marL="609600" marR="0" lvl="0" indent="-609600" algn="l" rtl="0">
              <a:lnSpc>
                <a:spcPct val="100000"/>
              </a:lnSpc>
              <a:spcBef>
                <a:spcPts val="0"/>
              </a:spcBef>
              <a:spcAft>
                <a:spcPts val="0"/>
              </a:spcAft>
              <a:buClr>
                <a:srgbClr val="FFFF66"/>
              </a:buClr>
              <a:buSzPts val="2800"/>
              <a:buFont typeface="Times New Roman"/>
              <a:buAutoNum type="arabicPeriod"/>
            </a:pPr>
            <a:r>
              <a:rPr lang="en-US" sz="2800" b="0" i="0" u="none" strike="noStrike" cap="none" dirty="0">
                <a:solidFill>
                  <a:srgbClr val="FFFF66"/>
                </a:solidFill>
                <a:latin typeface="Times New Roman"/>
                <a:ea typeface="Times New Roman"/>
                <a:cs typeface="Times New Roman"/>
                <a:sym typeface="Times New Roman"/>
              </a:rPr>
              <a:t>Add “Control Points”</a:t>
            </a:r>
            <a:endParaRPr dirty="0"/>
          </a:p>
          <a:p>
            <a:pPr marL="609600" marR="0" lvl="0" indent="-609600" algn="l" rtl="0">
              <a:lnSpc>
                <a:spcPct val="100000"/>
              </a:lnSpc>
              <a:spcBef>
                <a:spcPts val="0"/>
              </a:spcBef>
              <a:spcAft>
                <a:spcPts val="0"/>
              </a:spcAft>
              <a:buClr>
                <a:srgbClr val="FFFF66"/>
              </a:buClr>
              <a:buSzPts val="2800"/>
              <a:buFont typeface="Times New Roman"/>
              <a:buNone/>
            </a:pPr>
            <a:endParaRPr sz="2800" b="0" i="0" u="none" strike="noStrike" cap="none" dirty="0">
              <a:solidFill>
                <a:srgbClr val="FFFF66"/>
              </a:solidFill>
              <a:latin typeface="Times New Roman"/>
              <a:ea typeface="Times New Roman"/>
              <a:cs typeface="Times New Roman"/>
              <a:sym typeface="Times New Roman"/>
            </a:endParaRPr>
          </a:p>
          <a:p>
            <a:pPr marL="609600" marR="0" lvl="0" indent="-609600" algn="l" rtl="0">
              <a:lnSpc>
                <a:spcPct val="100000"/>
              </a:lnSpc>
              <a:spcBef>
                <a:spcPts val="0"/>
              </a:spcBef>
              <a:spcAft>
                <a:spcPts val="0"/>
              </a:spcAft>
              <a:buClr>
                <a:srgbClr val="FFFF66"/>
              </a:buClr>
              <a:buSzPts val="2800"/>
              <a:buFont typeface="Times New Roman"/>
              <a:buNone/>
            </a:pPr>
            <a:r>
              <a:rPr lang="en-US" sz="2800" b="0" i="0" u="none" strike="noStrike" cap="none" dirty="0">
                <a:solidFill>
                  <a:srgbClr val="FFFF66"/>
                </a:solidFill>
                <a:latin typeface="Times New Roman"/>
                <a:ea typeface="Times New Roman"/>
                <a:cs typeface="Times New Roman"/>
                <a:sym typeface="Times New Roman"/>
              </a:rPr>
              <a:t>Manual interventions should take less than 30min</a:t>
            </a:r>
            <a:endParaRPr dirty="0"/>
          </a:p>
          <a:p>
            <a:pPr marL="609600" marR="0" lvl="0" indent="-609600" algn="l" rtl="0">
              <a:lnSpc>
                <a:spcPct val="100000"/>
              </a:lnSpc>
              <a:spcBef>
                <a:spcPts val="0"/>
              </a:spcBef>
              <a:spcAft>
                <a:spcPts val="0"/>
              </a:spcAft>
              <a:buClr>
                <a:srgbClr val="FFFF66"/>
              </a:buClr>
              <a:buSzPts val="2800"/>
              <a:buFont typeface="Times New Roman"/>
              <a:buNone/>
            </a:pPr>
            <a:r>
              <a:rPr lang="en-US" sz="2800" b="0" i="0" u="none" strike="noStrike" cap="none" dirty="0">
                <a:solidFill>
                  <a:srgbClr val="FFFF66"/>
                </a:solidFill>
                <a:latin typeface="Times New Roman"/>
                <a:ea typeface="Times New Roman"/>
                <a:cs typeface="Times New Roman"/>
                <a:sym typeface="Times New Roman"/>
              </a:rPr>
              <a:t>After manual intervention, re-run </a:t>
            </a:r>
            <a:r>
              <a:rPr lang="en-US" sz="2800" b="0" i="0" u="sng" strike="noStrike" cap="none" dirty="0">
                <a:solidFill>
                  <a:srgbClr val="FFFF66"/>
                </a:solidFill>
                <a:latin typeface="Times New Roman"/>
                <a:ea typeface="Times New Roman"/>
                <a:cs typeface="Times New Roman"/>
                <a:sym typeface="Times New Roman"/>
              </a:rPr>
              <a:t>parts</a:t>
            </a:r>
            <a:r>
              <a:rPr lang="en-US" sz="2800" b="0" i="0" u="none" strike="noStrike" cap="none" dirty="0">
                <a:solidFill>
                  <a:srgbClr val="FFFF66"/>
                </a:solidFill>
                <a:latin typeface="Times New Roman"/>
                <a:ea typeface="Times New Roman"/>
                <a:cs typeface="Times New Roman"/>
                <a:sym typeface="Times New Roman"/>
              </a:rPr>
              <a:t> of recon-all</a:t>
            </a:r>
            <a:endParaRPr dirty="0"/>
          </a:p>
        </p:txBody>
      </p:sp>
      <p:sp>
        <p:nvSpPr>
          <p:cNvPr id="263" name="Google Shape;263;p10"/>
          <p:cNvSpPr txBox="1"/>
          <p:nvPr/>
        </p:nvSpPr>
        <p:spPr>
          <a:xfrm>
            <a:off x="900112" y="5541962"/>
            <a:ext cx="7161212" cy="830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dirty="0">
                <a:solidFill>
                  <a:srgbClr val="FFFF66"/>
                </a:solidFill>
                <a:latin typeface="Times New Roman"/>
                <a:ea typeface="Times New Roman"/>
                <a:cs typeface="Times New Roman"/>
                <a:sym typeface="Times New Roman"/>
              </a:rPr>
              <a:t>It is also possible to re-run recon-all with different parameters which is good for systematic or large errors</a:t>
            </a:r>
            <a:endParaRPr dirty="0"/>
          </a:p>
        </p:txBody>
      </p:sp>
    </p:spTree>
  </p:cSld>
  <p:clrMapOvr>
    <a:masterClrMapping/>
  </p:clrMapOvr>
  <p:transition spd="slow" advTm="98524">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1"/>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11</a:t>
            </a:fld>
            <a:endParaRPr/>
          </a:p>
        </p:txBody>
      </p:sp>
      <p:sp>
        <p:nvSpPr>
          <p:cNvPr id="269" name="Google Shape;269;p11"/>
          <p:cNvSpPr txBox="1"/>
          <p:nvPr/>
        </p:nvSpPr>
        <p:spPr>
          <a:xfrm>
            <a:off x="941387" y="-196850"/>
            <a:ext cx="80137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3200"/>
              <a:buFont typeface="Times New Roman"/>
              <a:buNone/>
            </a:pPr>
            <a:r>
              <a:rPr lang="en-US" sz="3200" b="0" i="0" u="none">
                <a:solidFill>
                  <a:srgbClr val="FFFF66"/>
                </a:solidFill>
                <a:latin typeface="Times New Roman"/>
                <a:ea typeface="Times New Roman"/>
                <a:cs typeface="Times New Roman"/>
                <a:sym typeface="Times New Roman"/>
              </a:rPr>
              <a:t>Manual Edits Applied to Volumes not Surfaces</a:t>
            </a:r>
            <a:endParaRPr/>
          </a:p>
        </p:txBody>
      </p:sp>
      <p:sp>
        <p:nvSpPr>
          <p:cNvPr id="270" name="Google Shape;270;p11"/>
          <p:cNvSpPr txBox="1"/>
          <p:nvPr/>
        </p:nvSpPr>
        <p:spPr>
          <a:xfrm>
            <a:off x="152400" y="698500"/>
            <a:ext cx="8839200" cy="255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66"/>
              </a:buClr>
              <a:buSzPts val="3200"/>
              <a:buFont typeface="Times New Roman"/>
              <a:buNone/>
            </a:pPr>
            <a:r>
              <a:rPr lang="en-US" sz="3200" b="0" i="0" u="none">
                <a:solidFill>
                  <a:srgbClr val="FFFF66"/>
                </a:solidFill>
                <a:latin typeface="Times New Roman"/>
                <a:ea typeface="Times New Roman"/>
                <a:cs typeface="Times New Roman"/>
                <a:sym typeface="Times New Roman"/>
              </a:rPr>
              <a:t>                                   bert      </a:t>
            </a:r>
            <a:endParaRPr/>
          </a:p>
          <a:p>
            <a:pPr marL="0" marR="0" lvl="0" indent="0" algn="ctr" rtl="0">
              <a:lnSpc>
                <a:spcPct val="100000"/>
              </a:lnSpc>
              <a:spcBef>
                <a:spcPts val="800"/>
              </a:spcBef>
              <a:spcAft>
                <a:spcPts val="0"/>
              </a:spcAft>
              <a:buClr>
                <a:schemeClr val="dk1"/>
              </a:buClr>
              <a:buSzPts val="3200"/>
              <a:buFont typeface="Times New Roman"/>
              <a:buNone/>
            </a:pPr>
            <a:endParaRPr sz="3200" b="0" i="0" u="none">
              <a:solidFill>
                <a:srgbClr val="FFFF00"/>
              </a:solidFill>
              <a:latin typeface="Times New Roman"/>
              <a:ea typeface="Times New Roman"/>
              <a:cs typeface="Times New Roman"/>
              <a:sym typeface="Times New Roman"/>
            </a:endParaRPr>
          </a:p>
          <a:p>
            <a:pPr marL="0" marR="0" lvl="0" indent="0" algn="l" rtl="0">
              <a:lnSpc>
                <a:spcPct val="100000"/>
              </a:lnSpc>
              <a:spcBef>
                <a:spcPts val="800"/>
              </a:spcBef>
              <a:spcAft>
                <a:spcPts val="0"/>
              </a:spcAft>
              <a:buClr>
                <a:srgbClr val="FFFF66"/>
              </a:buClr>
              <a:buSzPts val="3200"/>
              <a:buFont typeface="Times New Roman"/>
              <a:buNone/>
            </a:pPr>
            <a:r>
              <a:rPr lang="en-US" sz="3200" b="0" i="0" u="none">
                <a:solidFill>
                  <a:srgbClr val="FFFF66"/>
                </a:solidFill>
                <a:latin typeface="Times New Roman"/>
                <a:ea typeface="Times New Roman"/>
                <a:cs typeface="Times New Roman"/>
                <a:sym typeface="Times New Roman"/>
              </a:rPr>
              <a:t>         scripts   mri    surf      label     stats</a:t>
            </a:r>
            <a:endParaRPr/>
          </a:p>
          <a:p>
            <a:pPr marL="0" marR="0" lvl="0" indent="0" algn="ctr" rtl="0">
              <a:lnSpc>
                <a:spcPct val="100000"/>
              </a:lnSpc>
              <a:spcBef>
                <a:spcPts val="800"/>
              </a:spcBef>
              <a:spcAft>
                <a:spcPts val="0"/>
              </a:spcAft>
              <a:buClr>
                <a:schemeClr val="dk1"/>
              </a:buClr>
              <a:buSzPts val="3200"/>
              <a:buFont typeface="Times New Roman"/>
              <a:buNone/>
            </a:pPr>
            <a:endParaRPr sz="3200" b="0" i="0" u="none">
              <a:solidFill>
                <a:srgbClr val="FFFF00"/>
              </a:solidFill>
              <a:latin typeface="Times New Roman"/>
              <a:ea typeface="Times New Roman"/>
              <a:cs typeface="Times New Roman"/>
              <a:sym typeface="Times New Roman"/>
            </a:endParaRPr>
          </a:p>
          <a:p>
            <a:pPr marL="0" marR="0" lvl="0" indent="0" algn="ctr" rtl="0">
              <a:lnSpc>
                <a:spcPct val="100000"/>
              </a:lnSpc>
              <a:spcBef>
                <a:spcPts val="800"/>
              </a:spcBef>
              <a:spcAft>
                <a:spcPts val="0"/>
              </a:spcAft>
              <a:buClr>
                <a:srgbClr val="FFFF00"/>
              </a:buClr>
              <a:buSzPts val="3200"/>
              <a:buFont typeface="Times New Roman"/>
              <a:buNone/>
            </a:pPr>
            <a:r>
              <a:rPr lang="en-US" sz="3200" b="0" i="0" u="none">
                <a:solidFill>
                  <a:srgbClr val="FFFF00"/>
                </a:solidFill>
                <a:latin typeface="Times New Roman"/>
                <a:ea typeface="Times New Roman"/>
                <a:cs typeface="Times New Roman"/>
                <a:sym typeface="Times New Roman"/>
              </a:rPr>
              <a:t>			     </a:t>
            </a:r>
            <a:endParaRPr/>
          </a:p>
        </p:txBody>
      </p:sp>
      <p:cxnSp>
        <p:nvCxnSpPr>
          <p:cNvPr id="271" name="Google Shape;271;p11"/>
          <p:cNvCxnSpPr/>
          <p:nvPr/>
        </p:nvCxnSpPr>
        <p:spPr>
          <a:xfrm>
            <a:off x="4038600" y="1155700"/>
            <a:ext cx="1587" cy="457200"/>
          </a:xfrm>
          <a:prstGeom prst="straightConnector1">
            <a:avLst/>
          </a:prstGeom>
          <a:noFill/>
          <a:ln w="28425" cap="flat" cmpd="sng">
            <a:solidFill>
              <a:srgbClr val="FFFF66"/>
            </a:solidFill>
            <a:prstDash val="solid"/>
            <a:miter lim="800000"/>
            <a:headEnd type="none" w="med" len="med"/>
            <a:tailEnd type="none" w="med" len="med"/>
          </a:ln>
        </p:spPr>
      </p:cxnSp>
      <p:cxnSp>
        <p:nvCxnSpPr>
          <p:cNvPr id="272" name="Google Shape;272;p11"/>
          <p:cNvCxnSpPr/>
          <p:nvPr/>
        </p:nvCxnSpPr>
        <p:spPr>
          <a:xfrm>
            <a:off x="1905000" y="1612900"/>
            <a:ext cx="4572000" cy="0"/>
          </a:xfrm>
          <a:prstGeom prst="straightConnector1">
            <a:avLst/>
          </a:prstGeom>
          <a:noFill/>
          <a:ln w="28425" cap="flat" cmpd="sng">
            <a:solidFill>
              <a:srgbClr val="FFFF66"/>
            </a:solidFill>
            <a:prstDash val="solid"/>
            <a:miter lim="800000"/>
            <a:headEnd type="none" w="med" len="med"/>
            <a:tailEnd type="none" w="med" len="med"/>
          </a:ln>
        </p:spPr>
      </p:cxnSp>
      <p:cxnSp>
        <p:nvCxnSpPr>
          <p:cNvPr id="273" name="Google Shape;273;p11"/>
          <p:cNvCxnSpPr/>
          <p:nvPr/>
        </p:nvCxnSpPr>
        <p:spPr>
          <a:xfrm>
            <a:off x="5105400" y="1612900"/>
            <a:ext cx="1587" cy="457200"/>
          </a:xfrm>
          <a:prstGeom prst="straightConnector1">
            <a:avLst/>
          </a:prstGeom>
          <a:noFill/>
          <a:ln w="28425" cap="flat" cmpd="sng">
            <a:solidFill>
              <a:srgbClr val="FFFF66"/>
            </a:solidFill>
            <a:prstDash val="solid"/>
            <a:miter lim="800000"/>
            <a:headEnd type="none" w="med" len="med"/>
            <a:tailEnd type="none" w="med" len="med"/>
          </a:ln>
        </p:spPr>
      </p:cxnSp>
      <p:cxnSp>
        <p:nvCxnSpPr>
          <p:cNvPr id="274" name="Google Shape;274;p11"/>
          <p:cNvCxnSpPr/>
          <p:nvPr/>
        </p:nvCxnSpPr>
        <p:spPr>
          <a:xfrm>
            <a:off x="3810000" y="1612900"/>
            <a:ext cx="1587" cy="457200"/>
          </a:xfrm>
          <a:prstGeom prst="straightConnector1">
            <a:avLst/>
          </a:prstGeom>
          <a:noFill/>
          <a:ln w="28425" cap="flat" cmpd="sng">
            <a:solidFill>
              <a:srgbClr val="FFFF66"/>
            </a:solidFill>
            <a:prstDash val="solid"/>
            <a:miter lim="800000"/>
            <a:headEnd type="none" w="med" len="med"/>
            <a:tailEnd type="none" w="med" len="med"/>
          </a:ln>
        </p:spPr>
      </p:cxnSp>
      <p:cxnSp>
        <p:nvCxnSpPr>
          <p:cNvPr id="275" name="Google Shape;275;p11"/>
          <p:cNvCxnSpPr/>
          <p:nvPr/>
        </p:nvCxnSpPr>
        <p:spPr>
          <a:xfrm>
            <a:off x="2819400" y="1612900"/>
            <a:ext cx="1587" cy="457200"/>
          </a:xfrm>
          <a:prstGeom prst="straightConnector1">
            <a:avLst/>
          </a:prstGeom>
          <a:noFill/>
          <a:ln w="28425" cap="flat" cmpd="sng">
            <a:solidFill>
              <a:srgbClr val="FFFF66"/>
            </a:solidFill>
            <a:prstDash val="solid"/>
            <a:miter lim="800000"/>
            <a:headEnd type="none" w="med" len="med"/>
            <a:tailEnd type="none" w="med" len="med"/>
          </a:ln>
        </p:spPr>
      </p:cxnSp>
      <p:cxnSp>
        <p:nvCxnSpPr>
          <p:cNvPr id="276" name="Google Shape;276;p11"/>
          <p:cNvCxnSpPr/>
          <p:nvPr/>
        </p:nvCxnSpPr>
        <p:spPr>
          <a:xfrm>
            <a:off x="1905000" y="1612900"/>
            <a:ext cx="1587" cy="457200"/>
          </a:xfrm>
          <a:prstGeom prst="straightConnector1">
            <a:avLst/>
          </a:prstGeom>
          <a:noFill/>
          <a:ln w="28425" cap="flat" cmpd="sng">
            <a:solidFill>
              <a:srgbClr val="FFFF66"/>
            </a:solidFill>
            <a:prstDash val="solid"/>
            <a:miter lim="800000"/>
            <a:headEnd type="none" w="med" len="med"/>
            <a:tailEnd type="none" w="med" len="med"/>
          </a:ln>
        </p:spPr>
      </p:cxnSp>
      <p:cxnSp>
        <p:nvCxnSpPr>
          <p:cNvPr id="277" name="Google Shape;277;p11"/>
          <p:cNvCxnSpPr/>
          <p:nvPr/>
        </p:nvCxnSpPr>
        <p:spPr>
          <a:xfrm>
            <a:off x="6477000" y="1612900"/>
            <a:ext cx="1587" cy="457200"/>
          </a:xfrm>
          <a:prstGeom prst="straightConnector1">
            <a:avLst/>
          </a:prstGeom>
          <a:noFill/>
          <a:ln w="28425" cap="flat" cmpd="sng">
            <a:solidFill>
              <a:srgbClr val="FFFF66"/>
            </a:solidFill>
            <a:prstDash val="solid"/>
            <a:miter lim="800000"/>
            <a:headEnd type="none" w="med" len="med"/>
            <a:tailEnd type="none" w="med" len="med"/>
          </a:ln>
        </p:spPr>
      </p:cxnSp>
      <p:pic>
        <p:nvPicPr>
          <p:cNvPr id="278" name="Google Shape;278;p11"/>
          <p:cNvPicPr preferRelativeResize="0"/>
          <p:nvPr/>
        </p:nvPicPr>
        <p:blipFill rotWithShape="1">
          <a:blip r:embed="rId3">
            <a:alphaModFix/>
          </a:blip>
          <a:srcRect l="21798" t="20375" r="24366" b="5545"/>
          <a:stretch/>
        </p:blipFill>
        <p:spPr>
          <a:xfrm>
            <a:off x="635000" y="3373424"/>
            <a:ext cx="993775" cy="1419225"/>
          </a:xfrm>
          <a:prstGeom prst="rect">
            <a:avLst/>
          </a:prstGeom>
          <a:noFill/>
          <a:ln>
            <a:noFill/>
          </a:ln>
        </p:spPr>
      </p:pic>
      <p:sp>
        <p:nvSpPr>
          <p:cNvPr id="279" name="Google Shape;279;p11"/>
          <p:cNvSpPr txBox="1"/>
          <p:nvPr/>
        </p:nvSpPr>
        <p:spPr>
          <a:xfrm>
            <a:off x="305447" y="4164012"/>
            <a:ext cx="1764653" cy="374282"/>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brainmask.mgz</a:t>
            </a:r>
            <a:endParaRPr dirty="0"/>
          </a:p>
        </p:txBody>
      </p:sp>
      <p:grpSp>
        <p:nvGrpSpPr>
          <p:cNvPr id="280" name="Google Shape;280;p11"/>
          <p:cNvGrpSpPr/>
          <p:nvPr/>
        </p:nvGrpSpPr>
        <p:grpSpPr>
          <a:xfrm>
            <a:off x="2336800" y="3411537"/>
            <a:ext cx="1066800" cy="1209675"/>
            <a:chOff x="2048" y="2490"/>
            <a:chExt cx="672" cy="762"/>
          </a:xfrm>
        </p:grpSpPr>
        <p:pic>
          <p:nvPicPr>
            <p:cNvPr id="281" name="Google Shape;281;p11"/>
            <p:cNvPicPr preferRelativeResize="0"/>
            <p:nvPr/>
          </p:nvPicPr>
          <p:blipFill rotWithShape="1">
            <a:blip r:embed="rId4">
              <a:alphaModFix/>
            </a:blip>
            <a:srcRect l="24366" t="20375" r="25645" b="32280"/>
            <a:stretch/>
          </p:blipFill>
          <p:spPr>
            <a:xfrm>
              <a:off x="2088" y="2490"/>
              <a:ext cx="562" cy="553"/>
            </a:xfrm>
            <a:prstGeom prst="rect">
              <a:avLst/>
            </a:prstGeom>
            <a:noFill/>
            <a:ln>
              <a:noFill/>
            </a:ln>
          </p:spPr>
        </p:pic>
        <p:sp>
          <p:nvSpPr>
            <p:cNvPr id="282" name="Google Shape;282;p11"/>
            <p:cNvSpPr txBox="1"/>
            <p:nvPr/>
          </p:nvSpPr>
          <p:spPr>
            <a:xfrm>
              <a:off x="2048" y="2964"/>
              <a:ext cx="672" cy="288"/>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wm.mgz</a:t>
              </a:r>
              <a:endParaRPr/>
            </a:p>
          </p:txBody>
        </p:sp>
      </p:grpSp>
      <p:cxnSp>
        <p:nvCxnSpPr>
          <p:cNvPr id="283" name="Google Shape;283;p11"/>
          <p:cNvCxnSpPr/>
          <p:nvPr/>
        </p:nvCxnSpPr>
        <p:spPr>
          <a:xfrm>
            <a:off x="2819400" y="2451100"/>
            <a:ext cx="0" cy="685800"/>
          </a:xfrm>
          <a:prstGeom prst="straightConnector1">
            <a:avLst/>
          </a:prstGeom>
          <a:noFill/>
          <a:ln w="28425" cap="flat" cmpd="sng">
            <a:solidFill>
              <a:srgbClr val="FFFF66"/>
            </a:solidFill>
            <a:prstDash val="solid"/>
            <a:miter lim="800000"/>
            <a:headEnd type="none" w="med" len="med"/>
            <a:tailEnd type="none" w="med" len="med"/>
          </a:ln>
        </p:spPr>
      </p:cxnSp>
      <p:graphicFrame>
        <p:nvGraphicFramePr>
          <p:cNvPr id="284" name="Google Shape;284;p11"/>
          <p:cNvGraphicFramePr/>
          <p:nvPr/>
        </p:nvGraphicFramePr>
        <p:xfrm>
          <a:off x="3559175" y="3295650"/>
          <a:ext cx="5426025" cy="1574775"/>
        </p:xfrm>
        <a:graphic>
          <a:graphicData uri="http://schemas.openxmlformats.org/drawingml/2006/table">
            <a:tbl>
              <a:tblPr>
                <a:noFill/>
                <a:tableStyleId>{EC9B7C7B-03CE-4A4D-81A4-9646C5D8A9AA}</a:tableStyleId>
              </a:tblPr>
              <a:tblGrid>
                <a:gridCol w="1087425"/>
                <a:gridCol w="1081075"/>
                <a:gridCol w="1089025"/>
                <a:gridCol w="1081075"/>
                <a:gridCol w="1087425"/>
              </a:tblGrid>
              <a:tr h="579425">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25" marR="91425" marT="45750" marB="457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ctr"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Erase</a:t>
                      </a:r>
                      <a:endParaRPr/>
                    </a:p>
                  </a:txBody>
                  <a:tcPr marL="91425" marR="91425" marT="45750" marB="457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ctr"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Fill</a:t>
                      </a:r>
                      <a:endParaRPr/>
                    </a:p>
                  </a:txBody>
                  <a:tcPr marL="91425" marR="91425" marT="45750" marB="457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ctr"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Clone to</a:t>
                      </a:r>
                      <a:endParaRPr/>
                    </a:p>
                  </a:txBody>
                  <a:tcPr marL="91425" marR="91425" marT="45750" marB="457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ctr"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Control Points</a:t>
                      </a:r>
                      <a:endParaRPr/>
                    </a:p>
                  </a:txBody>
                  <a:tcPr marL="91425" marR="91425" marT="45750" marB="4575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r>
              <a:tr h="579425">
                <a:tc>
                  <a:txBody>
                    <a:bodyPr/>
                    <a:lstStyle/>
                    <a:p>
                      <a:pPr marL="0" marR="0" lvl="0" indent="0" algn="l"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brainmask</a:t>
                      </a:r>
                      <a:endParaRPr/>
                    </a:p>
                  </a:txBody>
                  <a:tcPr marL="91425" marR="91425" marT="45750" marB="457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ctr"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X</a:t>
                      </a:r>
                      <a:endParaRPr/>
                    </a:p>
                  </a:txBody>
                  <a:tcPr marL="91425" marR="91425" marT="45750" marB="457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25" marR="91425" marT="45750" marB="457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ctr"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X</a:t>
                      </a:r>
                      <a:endParaRPr/>
                    </a:p>
                  </a:txBody>
                  <a:tcPr marL="91425" marR="91425" marT="45750" marB="457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ctr"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X</a:t>
                      </a:r>
                      <a:endParaRPr/>
                    </a:p>
                  </a:txBody>
                  <a:tcPr marL="91425" marR="91425" marT="45750" marB="4575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r>
              <a:tr h="415925">
                <a:tc>
                  <a:txBody>
                    <a:bodyPr/>
                    <a:lstStyle/>
                    <a:p>
                      <a:pPr marL="0" marR="0" lvl="0" indent="0" algn="l"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wm</a:t>
                      </a:r>
                      <a:endParaRPr/>
                    </a:p>
                  </a:txBody>
                  <a:tcPr marL="91425" marR="91425" marT="45750" marB="457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ctr"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X</a:t>
                      </a:r>
                      <a:endParaRPr/>
                    </a:p>
                  </a:txBody>
                  <a:tcPr marL="91425" marR="91425" marT="45750" marB="457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ctr"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X</a:t>
                      </a:r>
                      <a:endParaRPr/>
                    </a:p>
                  </a:txBody>
                  <a:tcPr marL="91425" marR="91425" marT="45750" marB="457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25" marR="91425" marT="45750" marB="457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25" marR="91425" marT="45750" marB="4575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alpha val="49803"/>
                      </a:schemeClr>
                    </a:solidFill>
                  </a:tcPr>
                </a:tc>
              </a:tr>
            </a:tbl>
          </a:graphicData>
        </a:graphic>
      </p:graphicFrame>
      <p:sp>
        <p:nvSpPr>
          <p:cNvPr id="285" name="Google Shape;285;p11"/>
          <p:cNvSpPr txBox="1"/>
          <p:nvPr/>
        </p:nvSpPr>
        <p:spPr>
          <a:xfrm>
            <a:off x="153987" y="5619750"/>
            <a:ext cx="8990012"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400"/>
              <a:buFont typeface="Times New Roman"/>
              <a:buNone/>
            </a:pPr>
            <a:r>
              <a:rPr lang="en-US" sz="2400" b="0" i="0" u="none">
                <a:solidFill>
                  <a:srgbClr val="FFFF00"/>
                </a:solidFill>
                <a:latin typeface="Times New Roman"/>
                <a:ea typeface="Times New Roman"/>
                <a:cs typeface="Times New Roman"/>
                <a:sym typeface="Times New Roman"/>
              </a:rPr>
              <a:t>*Other volumes involved in QA: brain.finalsurfs, norm.mgz, T1.mgz</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2"/>
          <p:cNvSpPr txBox="1"/>
          <p:nvPr/>
        </p:nvSpPr>
        <p:spPr>
          <a:xfrm>
            <a:off x="7239000" y="6542087"/>
            <a:ext cx="1905000" cy="4572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12</a:t>
            </a:fld>
            <a:endParaRPr/>
          </a:p>
        </p:txBody>
      </p:sp>
      <p:sp>
        <p:nvSpPr>
          <p:cNvPr id="291" name="Google Shape;291;p12"/>
          <p:cNvSpPr txBox="1"/>
          <p:nvPr/>
        </p:nvSpPr>
        <p:spPr>
          <a:xfrm>
            <a:off x="711200" y="-228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4000"/>
              <a:buFont typeface="Times New Roman"/>
              <a:buNone/>
            </a:pPr>
            <a:r>
              <a:rPr lang="en-US" sz="4000" b="0" i="0" u="none">
                <a:solidFill>
                  <a:srgbClr val="FFFF66"/>
                </a:solidFill>
                <a:latin typeface="Times New Roman"/>
                <a:ea typeface="Times New Roman"/>
                <a:cs typeface="Times New Roman"/>
                <a:sym typeface="Times New Roman"/>
              </a:rPr>
              <a:t> Processing Stream Overview</a:t>
            </a:r>
            <a:endParaRPr/>
          </a:p>
        </p:txBody>
      </p:sp>
      <p:sp>
        <p:nvSpPr>
          <p:cNvPr id="292" name="Google Shape;292;p12"/>
          <p:cNvSpPr txBox="1"/>
          <p:nvPr/>
        </p:nvSpPr>
        <p:spPr>
          <a:xfrm>
            <a:off x="2349500" y="2117725"/>
            <a:ext cx="1722437" cy="396875"/>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Skull Stripping</a:t>
            </a:r>
            <a:endParaRPr/>
          </a:p>
        </p:txBody>
      </p:sp>
      <p:sp>
        <p:nvSpPr>
          <p:cNvPr id="293" name="Google Shape;293;p12"/>
          <p:cNvSpPr txBox="1"/>
          <p:nvPr/>
        </p:nvSpPr>
        <p:spPr>
          <a:xfrm>
            <a:off x="6859587" y="2135187"/>
            <a:ext cx="1828800" cy="709612"/>
          </a:xfrm>
          <a:prstGeom prst="rect">
            <a:avLst/>
          </a:prstGeom>
          <a:noFill/>
          <a:ln>
            <a:noFill/>
          </a:ln>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Intensity Normalization</a:t>
            </a:r>
            <a:endParaRPr/>
          </a:p>
        </p:txBody>
      </p:sp>
      <p:sp>
        <p:nvSpPr>
          <p:cNvPr id="294" name="Google Shape;294;p12"/>
          <p:cNvSpPr txBox="1"/>
          <p:nvPr/>
        </p:nvSpPr>
        <p:spPr>
          <a:xfrm>
            <a:off x="4359275" y="2117725"/>
            <a:ext cx="2528887" cy="403225"/>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Volumetric Labeling</a:t>
            </a:r>
            <a:endParaRPr/>
          </a:p>
        </p:txBody>
      </p:sp>
      <p:sp>
        <p:nvSpPr>
          <p:cNvPr id="295" name="Google Shape;295;p12"/>
          <p:cNvSpPr txBox="1"/>
          <p:nvPr/>
        </p:nvSpPr>
        <p:spPr>
          <a:xfrm>
            <a:off x="2655887" y="5643562"/>
            <a:ext cx="2074862" cy="396875"/>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Surface Extraction</a:t>
            </a:r>
            <a:endParaRPr/>
          </a:p>
        </p:txBody>
      </p:sp>
      <p:sp>
        <p:nvSpPr>
          <p:cNvPr id="296" name="Google Shape;296;p12"/>
          <p:cNvSpPr txBox="1"/>
          <p:nvPr/>
        </p:nvSpPr>
        <p:spPr>
          <a:xfrm>
            <a:off x="5157787" y="5265737"/>
            <a:ext cx="1554162" cy="701675"/>
          </a:xfrm>
          <a:prstGeom prst="rect">
            <a:avLst/>
          </a:prstGeom>
          <a:noFill/>
          <a:ln>
            <a:noFill/>
          </a:ln>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Surface Atlas</a:t>
            </a:r>
            <a:endParaRPr/>
          </a:p>
          <a:p>
            <a:pPr marL="0" marR="0" lvl="0" indent="0" algn="ctr"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Registration</a:t>
            </a:r>
            <a:endParaRPr/>
          </a:p>
        </p:txBody>
      </p:sp>
      <p:sp>
        <p:nvSpPr>
          <p:cNvPr id="297" name="Google Shape;297;p12"/>
          <p:cNvSpPr txBox="1"/>
          <p:nvPr/>
        </p:nvSpPr>
        <p:spPr>
          <a:xfrm>
            <a:off x="357172" y="5226050"/>
            <a:ext cx="2157300" cy="39690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Gyral Labeling</a:t>
            </a:r>
            <a:endParaRPr/>
          </a:p>
        </p:txBody>
      </p:sp>
      <p:pic>
        <p:nvPicPr>
          <p:cNvPr id="298" name="Google Shape;298;p12"/>
          <p:cNvPicPr preferRelativeResize="0"/>
          <p:nvPr/>
        </p:nvPicPr>
        <p:blipFill rotWithShape="1">
          <a:blip r:embed="rId3">
            <a:alphaModFix/>
          </a:blip>
          <a:srcRect/>
          <a:stretch/>
        </p:blipFill>
        <p:spPr>
          <a:xfrm>
            <a:off x="7099300" y="3800475"/>
            <a:ext cx="1600200" cy="1400175"/>
          </a:xfrm>
          <a:prstGeom prst="rect">
            <a:avLst/>
          </a:prstGeom>
          <a:noFill/>
          <a:ln>
            <a:noFill/>
          </a:ln>
        </p:spPr>
      </p:pic>
      <p:pic>
        <p:nvPicPr>
          <p:cNvPr id="299" name="Google Shape;299;p12"/>
          <p:cNvPicPr preferRelativeResize="0"/>
          <p:nvPr/>
        </p:nvPicPr>
        <p:blipFill rotWithShape="1">
          <a:blip r:embed="rId4">
            <a:alphaModFix/>
          </a:blip>
          <a:srcRect b="26530"/>
          <a:stretch/>
        </p:blipFill>
        <p:spPr>
          <a:xfrm>
            <a:off x="98425" y="679450"/>
            <a:ext cx="1725612" cy="1428750"/>
          </a:xfrm>
          <a:prstGeom prst="rect">
            <a:avLst/>
          </a:prstGeom>
          <a:noFill/>
          <a:ln>
            <a:noFill/>
          </a:ln>
        </p:spPr>
      </p:pic>
      <p:pic>
        <p:nvPicPr>
          <p:cNvPr id="300" name="Google Shape;300;p12"/>
          <p:cNvPicPr preferRelativeResize="0"/>
          <p:nvPr/>
        </p:nvPicPr>
        <p:blipFill rotWithShape="1">
          <a:blip r:embed="rId5">
            <a:alphaModFix/>
          </a:blip>
          <a:srcRect l="3818" t="11231" r="4534" b="6396"/>
          <a:stretch/>
        </p:blipFill>
        <p:spPr>
          <a:xfrm>
            <a:off x="7011987" y="927100"/>
            <a:ext cx="1295400" cy="1187450"/>
          </a:xfrm>
          <a:prstGeom prst="rect">
            <a:avLst/>
          </a:prstGeom>
          <a:noFill/>
          <a:ln>
            <a:noFill/>
          </a:ln>
        </p:spPr>
      </p:pic>
      <p:pic>
        <p:nvPicPr>
          <p:cNvPr id="301" name="Google Shape;301;p12" descr="fb101"/>
          <p:cNvPicPr preferRelativeResize="0"/>
          <p:nvPr/>
        </p:nvPicPr>
        <p:blipFill rotWithShape="1">
          <a:blip r:embed="rId6">
            <a:alphaModFix/>
          </a:blip>
          <a:srcRect l="22366" t="16534" r="7894" b="36407"/>
          <a:stretch/>
        </p:blipFill>
        <p:spPr>
          <a:xfrm>
            <a:off x="3190875" y="4445000"/>
            <a:ext cx="1752600" cy="1223962"/>
          </a:xfrm>
          <a:prstGeom prst="rect">
            <a:avLst/>
          </a:prstGeom>
          <a:noFill/>
          <a:ln>
            <a:noFill/>
          </a:ln>
        </p:spPr>
      </p:pic>
      <p:pic>
        <p:nvPicPr>
          <p:cNvPr id="302" name="Google Shape;302;p12" descr="fb101"/>
          <p:cNvPicPr preferRelativeResize="0"/>
          <p:nvPr/>
        </p:nvPicPr>
        <p:blipFill rotWithShape="1">
          <a:blip r:embed="rId7">
            <a:alphaModFix/>
          </a:blip>
          <a:srcRect l="15321" t="22181" r="16984" b="18632"/>
          <a:stretch/>
        </p:blipFill>
        <p:spPr>
          <a:xfrm>
            <a:off x="2586037" y="3343275"/>
            <a:ext cx="1304925" cy="1187450"/>
          </a:xfrm>
          <a:prstGeom prst="rect">
            <a:avLst/>
          </a:prstGeom>
          <a:noFill/>
          <a:ln>
            <a:noFill/>
          </a:ln>
        </p:spPr>
      </p:pic>
      <p:pic>
        <p:nvPicPr>
          <p:cNvPr id="303" name="Google Shape;303;p12"/>
          <p:cNvPicPr preferRelativeResize="0"/>
          <p:nvPr/>
        </p:nvPicPr>
        <p:blipFill rotWithShape="1">
          <a:blip r:embed="rId8">
            <a:alphaModFix/>
          </a:blip>
          <a:srcRect/>
          <a:stretch/>
        </p:blipFill>
        <p:spPr>
          <a:xfrm>
            <a:off x="5178425" y="3873500"/>
            <a:ext cx="1524000" cy="1416050"/>
          </a:xfrm>
          <a:prstGeom prst="rect">
            <a:avLst/>
          </a:prstGeom>
          <a:noFill/>
          <a:ln>
            <a:noFill/>
          </a:ln>
        </p:spPr>
      </p:pic>
      <p:pic>
        <p:nvPicPr>
          <p:cNvPr id="304" name="Google Shape;304;p12" descr="lh"/>
          <p:cNvPicPr preferRelativeResize="0"/>
          <p:nvPr/>
        </p:nvPicPr>
        <p:blipFill rotWithShape="1">
          <a:blip r:embed="rId9">
            <a:alphaModFix/>
          </a:blip>
          <a:srcRect/>
          <a:stretch/>
        </p:blipFill>
        <p:spPr>
          <a:xfrm>
            <a:off x="304800" y="4035425"/>
            <a:ext cx="1835150" cy="1247775"/>
          </a:xfrm>
          <a:prstGeom prst="rect">
            <a:avLst/>
          </a:prstGeom>
          <a:noFill/>
          <a:ln>
            <a:noFill/>
          </a:ln>
        </p:spPr>
      </p:pic>
      <p:cxnSp>
        <p:nvCxnSpPr>
          <p:cNvPr id="305" name="Google Shape;305;p12"/>
          <p:cNvCxnSpPr/>
          <p:nvPr/>
        </p:nvCxnSpPr>
        <p:spPr>
          <a:xfrm>
            <a:off x="1208087" y="5695950"/>
            <a:ext cx="0" cy="344487"/>
          </a:xfrm>
          <a:prstGeom prst="straightConnector1">
            <a:avLst/>
          </a:prstGeom>
          <a:noFill/>
          <a:ln w="38100" cap="flat" cmpd="sng">
            <a:solidFill>
              <a:srgbClr val="FFFF00"/>
            </a:solidFill>
            <a:prstDash val="solid"/>
            <a:miter lim="800000"/>
            <a:headEnd type="none" w="med" len="med"/>
            <a:tailEnd type="triangle" w="med" len="med"/>
          </a:ln>
        </p:spPr>
      </p:cxnSp>
      <p:sp>
        <p:nvSpPr>
          <p:cNvPr id="306" name="Google Shape;306;p12"/>
          <p:cNvSpPr txBox="1"/>
          <p:nvPr/>
        </p:nvSpPr>
        <p:spPr>
          <a:xfrm>
            <a:off x="7156450" y="5210175"/>
            <a:ext cx="1722300" cy="701700"/>
          </a:xfrm>
          <a:prstGeom prst="rect">
            <a:avLst/>
          </a:prstGeom>
          <a:noFill/>
          <a:ln>
            <a:noFill/>
          </a:ln>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White Matter</a:t>
            </a:r>
            <a:endParaRPr/>
          </a:p>
          <a:p>
            <a:pPr marL="0" marR="0" lvl="0" indent="0" algn="ctr"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Segmentation</a:t>
            </a:r>
            <a:endParaRPr/>
          </a:p>
        </p:txBody>
      </p:sp>
      <p:sp>
        <p:nvSpPr>
          <p:cNvPr id="307" name="Google Shape;307;p12"/>
          <p:cNvSpPr txBox="1"/>
          <p:nvPr/>
        </p:nvSpPr>
        <p:spPr>
          <a:xfrm>
            <a:off x="290512" y="2112962"/>
            <a:ext cx="1512887" cy="701675"/>
          </a:xfrm>
          <a:prstGeom prst="rect">
            <a:avLst/>
          </a:prstGeom>
          <a:noFill/>
          <a:ln>
            <a:noFill/>
          </a:ln>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T1 Weighted</a:t>
            </a:r>
            <a:endParaRPr/>
          </a:p>
          <a:p>
            <a:pPr marL="0" marR="0" lvl="0" indent="0" algn="ctr"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Input</a:t>
            </a:r>
            <a:endParaRPr/>
          </a:p>
        </p:txBody>
      </p:sp>
      <p:sp>
        <p:nvSpPr>
          <p:cNvPr id="308" name="Google Shape;308;p12"/>
          <p:cNvSpPr txBox="1"/>
          <p:nvPr/>
        </p:nvSpPr>
        <p:spPr>
          <a:xfrm>
            <a:off x="617537" y="6170612"/>
            <a:ext cx="1143000" cy="461962"/>
          </a:xfrm>
          <a:prstGeom prst="rect">
            <a:avLst/>
          </a:prstGeom>
          <a:noFill/>
          <a:ln w="25400"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Times New Roman"/>
              <a:buNone/>
            </a:pPr>
            <a:r>
              <a:rPr lang="en-US" sz="2400" b="0" i="0" u="none">
                <a:solidFill>
                  <a:srgbClr val="FF0000"/>
                </a:solidFill>
                <a:latin typeface="Times New Roman"/>
                <a:ea typeface="Times New Roman"/>
                <a:cs typeface="Times New Roman"/>
                <a:sym typeface="Times New Roman"/>
              </a:rPr>
              <a:t>  Stats!</a:t>
            </a:r>
            <a:endParaRPr/>
          </a:p>
        </p:txBody>
      </p:sp>
      <p:cxnSp>
        <p:nvCxnSpPr>
          <p:cNvPr id="309" name="Google Shape;309;p12"/>
          <p:cNvCxnSpPr/>
          <p:nvPr/>
        </p:nvCxnSpPr>
        <p:spPr>
          <a:xfrm rot="10800000">
            <a:off x="6707187" y="4425950"/>
            <a:ext cx="382587" cy="0"/>
          </a:xfrm>
          <a:prstGeom prst="straightConnector1">
            <a:avLst/>
          </a:prstGeom>
          <a:noFill/>
          <a:ln w="38100" cap="flat" cmpd="sng">
            <a:solidFill>
              <a:srgbClr val="FFFF00"/>
            </a:solidFill>
            <a:prstDash val="solid"/>
            <a:miter lim="800000"/>
            <a:headEnd type="none" w="med" len="med"/>
            <a:tailEnd type="triangle" w="med" len="med"/>
          </a:ln>
        </p:spPr>
      </p:cxnSp>
      <p:cxnSp>
        <p:nvCxnSpPr>
          <p:cNvPr id="310" name="Google Shape;310;p12"/>
          <p:cNvCxnSpPr/>
          <p:nvPr/>
        </p:nvCxnSpPr>
        <p:spPr>
          <a:xfrm>
            <a:off x="2060575" y="1403350"/>
            <a:ext cx="344487" cy="1587"/>
          </a:xfrm>
          <a:prstGeom prst="straightConnector1">
            <a:avLst/>
          </a:prstGeom>
          <a:noFill/>
          <a:ln w="38100" cap="flat" cmpd="sng">
            <a:solidFill>
              <a:srgbClr val="FFFF00"/>
            </a:solidFill>
            <a:prstDash val="solid"/>
            <a:miter lim="800000"/>
            <a:headEnd type="none" w="med" len="med"/>
            <a:tailEnd type="triangle" w="med" len="med"/>
          </a:ln>
        </p:spPr>
      </p:cxnSp>
      <p:cxnSp>
        <p:nvCxnSpPr>
          <p:cNvPr id="311" name="Google Shape;311;p12"/>
          <p:cNvCxnSpPr/>
          <p:nvPr/>
        </p:nvCxnSpPr>
        <p:spPr>
          <a:xfrm>
            <a:off x="4111625" y="1395412"/>
            <a:ext cx="344487" cy="1587"/>
          </a:xfrm>
          <a:prstGeom prst="straightConnector1">
            <a:avLst/>
          </a:prstGeom>
          <a:noFill/>
          <a:ln w="38100" cap="flat" cmpd="sng">
            <a:solidFill>
              <a:srgbClr val="FFFF00"/>
            </a:solidFill>
            <a:prstDash val="solid"/>
            <a:miter lim="800000"/>
            <a:headEnd type="none" w="med" len="med"/>
            <a:tailEnd type="triangle" w="med" len="med"/>
          </a:ln>
        </p:spPr>
      </p:cxnSp>
      <p:cxnSp>
        <p:nvCxnSpPr>
          <p:cNvPr id="312" name="Google Shape;312;p12"/>
          <p:cNvCxnSpPr/>
          <p:nvPr/>
        </p:nvCxnSpPr>
        <p:spPr>
          <a:xfrm>
            <a:off x="6383337" y="1376362"/>
            <a:ext cx="344487" cy="1587"/>
          </a:xfrm>
          <a:prstGeom prst="straightConnector1">
            <a:avLst/>
          </a:prstGeom>
          <a:noFill/>
          <a:ln w="38100" cap="flat" cmpd="sng">
            <a:solidFill>
              <a:srgbClr val="FFFF00"/>
            </a:solidFill>
            <a:prstDash val="solid"/>
            <a:miter lim="800000"/>
            <a:headEnd type="none" w="med" len="med"/>
            <a:tailEnd type="triangle" w="med" len="med"/>
          </a:ln>
        </p:spPr>
      </p:cxnSp>
      <p:cxnSp>
        <p:nvCxnSpPr>
          <p:cNvPr id="313" name="Google Shape;313;p12"/>
          <p:cNvCxnSpPr/>
          <p:nvPr/>
        </p:nvCxnSpPr>
        <p:spPr>
          <a:xfrm rot="10800000">
            <a:off x="4640262" y="4443412"/>
            <a:ext cx="382587" cy="0"/>
          </a:xfrm>
          <a:prstGeom prst="straightConnector1">
            <a:avLst/>
          </a:prstGeom>
          <a:noFill/>
          <a:ln w="38100" cap="flat" cmpd="sng">
            <a:solidFill>
              <a:srgbClr val="FFFF00"/>
            </a:solidFill>
            <a:prstDash val="solid"/>
            <a:miter lim="800000"/>
            <a:headEnd type="none" w="med" len="med"/>
            <a:tailEnd type="triangle" w="med" len="med"/>
          </a:ln>
        </p:spPr>
      </p:cxnSp>
      <p:cxnSp>
        <p:nvCxnSpPr>
          <p:cNvPr id="314" name="Google Shape;314;p12"/>
          <p:cNvCxnSpPr/>
          <p:nvPr/>
        </p:nvCxnSpPr>
        <p:spPr>
          <a:xfrm rot="10800000">
            <a:off x="2055812" y="4422775"/>
            <a:ext cx="382587" cy="0"/>
          </a:xfrm>
          <a:prstGeom prst="straightConnector1">
            <a:avLst/>
          </a:prstGeom>
          <a:noFill/>
          <a:ln w="38100" cap="flat" cmpd="sng">
            <a:solidFill>
              <a:srgbClr val="FFFF00"/>
            </a:solidFill>
            <a:prstDash val="solid"/>
            <a:miter lim="800000"/>
            <a:headEnd type="none" w="med" len="med"/>
            <a:tailEnd type="triangle" w="med" len="med"/>
          </a:ln>
        </p:spPr>
      </p:cxnSp>
      <p:cxnSp>
        <p:nvCxnSpPr>
          <p:cNvPr id="315" name="Google Shape;315;p12"/>
          <p:cNvCxnSpPr/>
          <p:nvPr/>
        </p:nvCxnSpPr>
        <p:spPr>
          <a:xfrm>
            <a:off x="7927975" y="3008312"/>
            <a:ext cx="0" cy="838200"/>
          </a:xfrm>
          <a:prstGeom prst="straightConnector1">
            <a:avLst/>
          </a:prstGeom>
          <a:noFill/>
          <a:ln w="38100" cap="flat" cmpd="sng">
            <a:solidFill>
              <a:srgbClr val="FFFF00"/>
            </a:solidFill>
            <a:prstDash val="solid"/>
            <a:miter lim="800000"/>
            <a:headEnd type="none" w="med" len="med"/>
            <a:tailEnd type="triangle" w="med" len="med"/>
          </a:ln>
        </p:spPr>
      </p:cxnSp>
      <p:pic>
        <p:nvPicPr>
          <p:cNvPr id="316" name="Google Shape;316;p12" descr="bert.brainmask.auto.jpg"/>
          <p:cNvPicPr preferRelativeResize="0"/>
          <p:nvPr/>
        </p:nvPicPr>
        <p:blipFill rotWithShape="1">
          <a:blip r:embed="rId10">
            <a:alphaModFix/>
          </a:blip>
          <a:srcRect/>
          <a:stretch/>
        </p:blipFill>
        <p:spPr>
          <a:xfrm>
            <a:off x="2514600" y="762000"/>
            <a:ext cx="1403350" cy="1447800"/>
          </a:xfrm>
          <a:prstGeom prst="rect">
            <a:avLst/>
          </a:prstGeom>
          <a:noFill/>
          <a:ln>
            <a:noFill/>
          </a:ln>
        </p:spPr>
      </p:pic>
      <p:pic>
        <p:nvPicPr>
          <p:cNvPr id="317" name="Google Shape;317;p12" descr="aseg.jpg"/>
          <p:cNvPicPr preferRelativeResize="0"/>
          <p:nvPr/>
        </p:nvPicPr>
        <p:blipFill rotWithShape="1">
          <a:blip r:embed="rId11">
            <a:alphaModFix/>
          </a:blip>
          <a:srcRect/>
          <a:stretch/>
        </p:blipFill>
        <p:spPr>
          <a:xfrm>
            <a:off x="4495800" y="762000"/>
            <a:ext cx="1684337" cy="1427162"/>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3"/>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66"/>
              </a:buClr>
              <a:buSzPts val="4400"/>
              <a:buFont typeface="Times New Roman"/>
              <a:buNone/>
            </a:pPr>
            <a:r>
              <a:rPr lang="en-US" sz="4400" b="0" i="0" u="none">
                <a:solidFill>
                  <a:srgbClr val="FFFF66"/>
                </a:solidFill>
                <a:latin typeface="Times New Roman"/>
                <a:ea typeface="Times New Roman"/>
                <a:cs typeface="Times New Roman"/>
                <a:sym typeface="Times New Roman"/>
              </a:rPr>
              <a:t>Reconstruction Stages</a:t>
            </a:r>
            <a:endParaRPr/>
          </a:p>
        </p:txBody>
      </p:sp>
      <p:sp>
        <p:nvSpPr>
          <p:cNvPr id="323" name="Google Shape;323;p13"/>
          <p:cNvSpPr txBox="1">
            <a:spLocks noGrp="1"/>
          </p:cNvSpPr>
          <p:nvPr>
            <p:ph type="body" idx="1"/>
          </p:nvPr>
        </p:nvSpPr>
        <p:spPr>
          <a:xfrm>
            <a:off x="533400" y="1752600"/>
            <a:ext cx="7543800" cy="4114800"/>
          </a:xfrm>
          <a:prstGeom prst="rect">
            <a:avLst/>
          </a:prstGeom>
          <a:noFill/>
          <a:ln>
            <a:noFill/>
          </a:ln>
        </p:spPr>
        <p:txBody>
          <a:bodyPr spcFirstLastPara="1" wrap="square" lIns="91425" tIns="45700" rIns="91425" bIns="45700" anchor="t" anchorCtr="0">
            <a:noAutofit/>
          </a:bodyPr>
          <a:lstStyle/>
          <a:p>
            <a:pPr marL="342900" lvl="0" indent="-342900" algn="ctr" rtl="0">
              <a:lnSpc>
                <a:spcPct val="100000"/>
              </a:lnSpc>
              <a:spcBef>
                <a:spcPts val="0"/>
              </a:spcBef>
              <a:spcAft>
                <a:spcPts val="0"/>
              </a:spcAft>
              <a:buClr>
                <a:srgbClr val="FFFF66"/>
              </a:buClr>
              <a:buSzPts val="3600"/>
              <a:buFont typeface="Times New Roman"/>
              <a:buNone/>
            </a:pPr>
            <a:r>
              <a:rPr lang="en-US" sz="3600" b="0" i="0" u="none">
                <a:solidFill>
                  <a:srgbClr val="FFFF66"/>
                </a:solidFill>
                <a:latin typeface="Times New Roman"/>
                <a:ea typeface="Times New Roman"/>
                <a:cs typeface="Times New Roman"/>
                <a:sym typeface="Times New Roman"/>
              </a:rPr>
              <a:t>      recon-all is broken into three stages</a:t>
            </a:r>
            <a:endParaRPr/>
          </a:p>
          <a:p>
            <a:pPr marL="742950" lvl="1" indent="-285750" algn="ctr" rtl="0">
              <a:lnSpc>
                <a:spcPct val="100000"/>
              </a:lnSpc>
              <a:spcBef>
                <a:spcPts val="640"/>
              </a:spcBef>
              <a:spcAft>
                <a:spcPts val="0"/>
              </a:spcAft>
              <a:buClr>
                <a:srgbClr val="FFFF66"/>
              </a:buClr>
              <a:buSzPts val="3200"/>
              <a:buFont typeface="Times New Roman"/>
              <a:buChar char="–"/>
            </a:pPr>
            <a:r>
              <a:rPr lang="en-US" sz="3200" b="0" i="0" u="none">
                <a:solidFill>
                  <a:srgbClr val="FFFF66"/>
                </a:solidFill>
                <a:latin typeface="Times New Roman"/>
                <a:ea typeface="Times New Roman"/>
                <a:cs typeface="Times New Roman"/>
                <a:sym typeface="Times New Roman"/>
              </a:rPr>
              <a:t>autorecon1</a:t>
            </a:r>
            <a:endParaRPr/>
          </a:p>
          <a:p>
            <a:pPr marL="742950" lvl="1" indent="-285750" algn="ctr" rtl="0">
              <a:lnSpc>
                <a:spcPct val="100000"/>
              </a:lnSpc>
              <a:spcBef>
                <a:spcPts val="640"/>
              </a:spcBef>
              <a:spcAft>
                <a:spcPts val="0"/>
              </a:spcAft>
              <a:buClr>
                <a:srgbClr val="FFFF66"/>
              </a:buClr>
              <a:buSzPts val="3200"/>
              <a:buFont typeface="Times New Roman"/>
              <a:buChar char="–"/>
            </a:pPr>
            <a:r>
              <a:rPr lang="en-US" sz="3200" b="0" i="0" u="none">
                <a:solidFill>
                  <a:srgbClr val="FFFF66"/>
                </a:solidFill>
                <a:latin typeface="Times New Roman"/>
                <a:ea typeface="Times New Roman"/>
                <a:cs typeface="Times New Roman"/>
                <a:sym typeface="Times New Roman"/>
              </a:rPr>
              <a:t>autorecon2</a:t>
            </a:r>
            <a:endParaRPr/>
          </a:p>
          <a:p>
            <a:pPr marL="742950" lvl="1" indent="-285750" algn="ctr" rtl="0">
              <a:lnSpc>
                <a:spcPct val="100000"/>
              </a:lnSpc>
              <a:spcBef>
                <a:spcPts val="640"/>
              </a:spcBef>
              <a:spcAft>
                <a:spcPts val="0"/>
              </a:spcAft>
              <a:buClr>
                <a:srgbClr val="FFFF66"/>
              </a:buClr>
              <a:buSzPts val="3200"/>
              <a:buFont typeface="Times New Roman"/>
              <a:buChar char="–"/>
            </a:pPr>
            <a:r>
              <a:rPr lang="en-US" sz="3200" b="0" i="0" u="none">
                <a:solidFill>
                  <a:srgbClr val="FFFF66"/>
                </a:solidFill>
                <a:latin typeface="Times New Roman"/>
                <a:ea typeface="Times New Roman"/>
                <a:cs typeface="Times New Roman"/>
                <a:sym typeface="Times New Roman"/>
              </a:rPr>
              <a:t>autorecon3</a:t>
            </a:r>
            <a:endParaRPr/>
          </a:p>
          <a:p>
            <a:pPr marL="742950" lvl="1" indent="-285750" algn="ctr" rtl="0">
              <a:lnSpc>
                <a:spcPct val="100000"/>
              </a:lnSpc>
              <a:spcBef>
                <a:spcPts val="640"/>
              </a:spcBef>
              <a:spcAft>
                <a:spcPts val="0"/>
              </a:spcAft>
              <a:buClr>
                <a:srgbClr val="FFFF66"/>
              </a:buClr>
              <a:buSzPts val="3200"/>
              <a:buFont typeface="Times New Roman"/>
              <a:buNone/>
            </a:pPr>
            <a:endParaRPr sz="3200" b="0" i="0" u="none">
              <a:solidFill>
                <a:srgbClr val="FFFF66"/>
              </a:solidFill>
              <a:latin typeface="Times New Roman"/>
              <a:ea typeface="Times New Roman"/>
              <a:cs typeface="Times New Roman"/>
              <a:sym typeface="Times New Roman"/>
            </a:endParaRPr>
          </a:p>
          <a:p>
            <a:pPr marL="742950" lvl="1" indent="-285750" algn="ctr" rtl="0">
              <a:lnSpc>
                <a:spcPct val="100000"/>
              </a:lnSpc>
              <a:spcBef>
                <a:spcPts val="640"/>
              </a:spcBef>
              <a:spcAft>
                <a:spcPts val="0"/>
              </a:spcAft>
              <a:buClr>
                <a:srgbClr val="FFFF66"/>
              </a:buClr>
              <a:buSzPts val="3200"/>
              <a:buFont typeface="Times New Roman"/>
              <a:buNone/>
            </a:pPr>
            <a:r>
              <a:rPr lang="en-US" sz="3200" b="0" i="1" u="none">
                <a:solidFill>
                  <a:srgbClr val="FFFF66"/>
                </a:solidFill>
                <a:latin typeface="Times New Roman"/>
                <a:ea typeface="Times New Roman"/>
                <a:cs typeface="Times New Roman"/>
                <a:sym typeface="Times New Roman"/>
              </a:rPr>
              <a:t>these 3 stages are equivalent to  -all</a:t>
            </a:r>
            <a:endParaRPr/>
          </a:p>
        </p:txBody>
      </p:sp>
      <p:sp>
        <p:nvSpPr>
          <p:cNvPr id="324" name="Google Shape;324;p13"/>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4"/>
          <p:cNvSpPr txBox="1"/>
          <p:nvPr/>
        </p:nvSpPr>
        <p:spPr>
          <a:xfrm>
            <a:off x="7286625" y="6583362"/>
            <a:ext cx="1905000" cy="4572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14</a:t>
            </a:fld>
            <a:endParaRPr/>
          </a:p>
        </p:txBody>
      </p:sp>
      <p:sp>
        <p:nvSpPr>
          <p:cNvPr id="330" name="Google Shape;330;p14"/>
          <p:cNvSpPr txBox="1"/>
          <p:nvPr/>
        </p:nvSpPr>
        <p:spPr>
          <a:xfrm>
            <a:off x="711200" y="-228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4000"/>
              <a:buFont typeface="Times New Roman"/>
              <a:buNone/>
            </a:pPr>
            <a:r>
              <a:rPr lang="en-US" sz="4000" b="0" i="0" u="none">
                <a:solidFill>
                  <a:srgbClr val="FFFF66"/>
                </a:solidFill>
                <a:latin typeface="Times New Roman"/>
                <a:ea typeface="Times New Roman"/>
                <a:cs typeface="Times New Roman"/>
                <a:sym typeface="Times New Roman"/>
              </a:rPr>
              <a:t> Processing Stream Overview</a:t>
            </a:r>
            <a:endParaRPr/>
          </a:p>
        </p:txBody>
      </p:sp>
      <p:sp>
        <p:nvSpPr>
          <p:cNvPr id="331" name="Google Shape;331;p14"/>
          <p:cNvSpPr txBox="1"/>
          <p:nvPr/>
        </p:nvSpPr>
        <p:spPr>
          <a:xfrm>
            <a:off x="2349500" y="2117725"/>
            <a:ext cx="1722437" cy="396875"/>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Skull Stripping</a:t>
            </a:r>
            <a:endParaRPr/>
          </a:p>
        </p:txBody>
      </p:sp>
      <p:sp>
        <p:nvSpPr>
          <p:cNvPr id="332" name="Google Shape;332;p14"/>
          <p:cNvSpPr txBox="1"/>
          <p:nvPr/>
        </p:nvSpPr>
        <p:spPr>
          <a:xfrm>
            <a:off x="6859587" y="2135187"/>
            <a:ext cx="1828800" cy="709612"/>
          </a:xfrm>
          <a:prstGeom prst="rect">
            <a:avLst/>
          </a:prstGeom>
          <a:noFill/>
          <a:ln>
            <a:noFill/>
          </a:ln>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Intensity Normalization</a:t>
            </a:r>
            <a:endParaRPr/>
          </a:p>
        </p:txBody>
      </p:sp>
      <p:sp>
        <p:nvSpPr>
          <p:cNvPr id="333" name="Google Shape;333;p14"/>
          <p:cNvSpPr txBox="1"/>
          <p:nvPr/>
        </p:nvSpPr>
        <p:spPr>
          <a:xfrm>
            <a:off x="4359275" y="2117725"/>
            <a:ext cx="2528887" cy="403225"/>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Volumetric Labeling</a:t>
            </a:r>
            <a:endParaRPr/>
          </a:p>
        </p:txBody>
      </p:sp>
      <p:sp>
        <p:nvSpPr>
          <p:cNvPr id="334" name="Google Shape;334;p14"/>
          <p:cNvSpPr txBox="1"/>
          <p:nvPr/>
        </p:nvSpPr>
        <p:spPr>
          <a:xfrm>
            <a:off x="2655872" y="5643550"/>
            <a:ext cx="2590800" cy="39690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Surface Extraction</a:t>
            </a:r>
            <a:endParaRPr/>
          </a:p>
        </p:txBody>
      </p:sp>
      <p:sp>
        <p:nvSpPr>
          <p:cNvPr id="335" name="Google Shape;335;p14"/>
          <p:cNvSpPr txBox="1"/>
          <p:nvPr/>
        </p:nvSpPr>
        <p:spPr>
          <a:xfrm>
            <a:off x="5157787" y="5265737"/>
            <a:ext cx="1554162" cy="701675"/>
          </a:xfrm>
          <a:prstGeom prst="rect">
            <a:avLst/>
          </a:prstGeom>
          <a:noFill/>
          <a:ln>
            <a:noFill/>
          </a:ln>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Surface Atlas</a:t>
            </a:r>
            <a:endParaRPr/>
          </a:p>
          <a:p>
            <a:pPr marL="0" marR="0" lvl="0" indent="0" algn="ctr"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Registration</a:t>
            </a:r>
            <a:endParaRPr/>
          </a:p>
        </p:txBody>
      </p:sp>
      <p:sp>
        <p:nvSpPr>
          <p:cNvPr id="336" name="Google Shape;336;p14"/>
          <p:cNvSpPr txBox="1"/>
          <p:nvPr/>
        </p:nvSpPr>
        <p:spPr>
          <a:xfrm>
            <a:off x="357173" y="5226050"/>
            <a:ext cx="2047800" cy="39690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Gyral Labeling</a:t>
            </a:r>
            <a:endParaRPr/>
          </a:p>
        </p:txBody>
      </p:sp>
      <p:pic>
        <p:nvPicPr>
          <p:cNvPr id="337" name="Google Shape;337;p14"/>
          <p:cNvPicPr preferRelativeResize="0"/>
          <p:nvPr/>
        </p:nvPicPr>
        <p:blipFill rotWithShape="1">
          <a:blip r:embed="rId3">
            <a:alphaModFix/>
          </a:blip>
          <a:srcRect/>
          <a:stretch/>
        </p:blipFill>
        <p:spPr>
          <a:xfrm>
            <a:off x="7099300" y="3800475"/>
            <a:ext cx="1600200" cy="1400175"/>
          </a:xfrm>
          <a:prstGeom prst="rect">
            <a:avLst/>
          </a:prstGeom>
          <a:noFill/>
          <a:ln>
            <a:noFill/>
          </a:ln>
        </p:spPr>
      </p:pic>
      <p:pic>
        <p:nvPicPr>
          <p:cNvPr id="338" name="Google Shape;338;p14"/>
          <p:cNvPicPr preferRelativeResize="0"/>
          <p:nvPr/>
        </p:nvPicPr>
        <p:blipFill rotWithShape="1">
          <a:blip r:embed="rId4">
            <a:alphaModFix/>
          </a:blip>
          <a:srcRect b="26530"/>
          <a:stretch/>
        </p:blipFill>
        <p:spPr>
          <a:xfrm>
            <a:off x="98425" y="679450"/>
            <a:ext cx="1725612" cy="1428750"/>
          </a:xfrm>
          <a:prstGeom prst="rect">
            <a:avLst/>
          </a:prstGeom>
          <a:noFill/>
          <a:ln>
            <a:noFill/>
          </a:ln>
        </p:spPr>
      </p:pic>
      <p:pic>
        <p:nvPicPr>
          <p:cNvPr id="339" name="Google Shape;339;p14"/>
          <p:cNvPicPr preferRelativeResize="0"/>
          <p:nvPr/>
        </p:nvPicPr>
        <p:blipFill rotWithShape="1">
          <a:blip r:embed="rId5">
            <a:alphaModFix/>
          </a:blip>
          <a:srcRect l="3818" t="11231" r="4534" b="6396"/>
          <a:stretch/>
        </p:blipFill>
        <p:spPr>
          <a:xfrm>
            <a:off x="7011987" y="927100"/>
            <a:ext cx="1295400" cy="1187450"/>
          </a:xfrm>
          <a:prstGeom prst="rect">
            <a:avLst/>
          </a:prstGeom>
          <a:noFill/>
          <a:ln>
            <a:noFill/>
          </a:ln>
        </p:spPr>
      </p:pic>
      <p:pic>
        <p:nvPicPr>
          <p:cNvPr id="340" name="Google Shape;340;p14" descr="fb101"/>
          <p:cNvPicPr preferRelativeResize="0"/>
          <p:nvPr/>
        </p:nvPicPr>
        <p:blipFill rotWithShape="1">
          <a:blip r:embed="rId6">
            <a:alphaModFix/>
          </a:blip>
          <a:srcRect l="22366" t="16534" r="7894" b="36407"/>
          <a:stretch/>
        </p:blipFill>
        <p:spPr>
          <a:xfrm>
            <a:off x="3190875" y="4445000"/>
            <a:ext cx="1752600" cy="1223962"/>
          </a:xfrm>
          <a:prstGeom prst="rect">
            <a:avLst/>
          </a:prstGeom>
          <a:noFill/>
          <a:ln>
            <a:noFill/>
          </a:ln>
        </p:spPr>
      </p:pic>
      <p:pic>
        <p:nvPicPr>
          <p:cNvPr id="341" name="Google Shape;341;p14" descr="fb101"/>
          <p:cNvPicPr preferRelativeResize="0"/>
          <p:nvPr/>
        </p:nvPicPr>
        <p:blipFill rotWithShape="1">
          <a:blip r:embed="rId7">
            <a:alphaModFix/>
          </a:blip>
          <a:srcRect l="15321" t="22181" r="16984" b="18632"/>
          <a:stretch/>
        </p:blipFill>
        <p:spPr>
          <a:xfrm>
            <a:off x="2586037" y="3343275"/>
            <a:ext cx="1304925" cy="1187450"/>
          </a:xfrm>
          <a:prstGeom prst="rect">
            <a:avLst/>
          </a:prstGeom>
          <a:noFill/>
          <a:ln>
            <a:noFill/>
          </a:ln>
        </p:spPr>
      </p:pic>
      <p:pic>
        <p:nvPicPr>
          <p:cNvPr id="342" name="Google Shape;342;p14"/>
          <p:cNvPicPr preferRelativeResize="0"/>
          <p:nvPr/>
        </p:nvPicPr>
        <p:blipFill rotWithShape="1">
          <a:blip r:embed="rId8">
            <a:alphaModFix/>
          </a:blip>
          <a:srcRect/>
          <a:stretch/>
        </p:blipFill>
        <p:spPr>
          <a:xfrm>
            <a:off x="5178425" y="3873500"/>
            <a:ext cx="1524000" cy="1416050"/>
          </a:xfrm>
          <a:prstGeom prst="rect">
            <a:avLst/>
          </a:prstGeom>
          <a:noFill/>
          <a:ln>
            <a:noFill/>
          </a:ln>
        </p:spPr>
      </p:pic>
      <p:pic>
        <p:nvPicPr>
          <p:cNvPr id="343" name="Google Shape;343;p14" descr="lh"/>
          <p:cNvPicPr preferRelativeResize="0"/>
          <p:nvPr/>
        </p:nvPicPr>
        <p:blipFill rotWithShape="1">
          <a:blip r:embed="rId9">
            <a:alphaModFix/>
          </a:blip>
          <a:srcRect/>
          <a:stretch/>
        </p:blipFill>
        <p:spPr>
          <a:xfrm>
            <a:off x="304800" y="4035425"/>
            <a:ext cx="1835150" cy="1247775"/>
          </a:xfrm>
          <a:prstGeom prst="rect">
            <a:avLst/>
          </a:prstGeom>
          <a:noFill/>
          <a:ln>
            <a:noFill/>
          </a:ln>
        </p:spPr>
      </p:pic>
      <p:cxnSp>
        <p:nvCxnSpPr>
          <p:cNvPr id="344" name="Google Shape;344;p14"/>
          <p:cNvCxnSpPr/>
          <p:nvPr/>
        </p:nvCxnSpPr>
        <p:spPr>
          <a:xfrm>
            <a:off x="1208087" y="5695950"/>
            <a:ext cx="0" cy="344487"/>
          </a:xfrm>
          <a:prstGeom prst="straightConnector1">
            <a:avLst/>
          </a:prstGeom>
          <a:noFill/>
          <a:ln w="38100" cap="flat" cmpd="sng">
            <a:solidFill>
              <a:srgbClr val="FFFF00"/>
            </a:solidFill>
            <a:prstDash val="solid"/>
            <a:miter lim="800000"/>
            <a:headEnd type="none" w="med" len="med"/>
            <a:tailEnd type="triangle" w="med" len="med"/>
          </a:ln>
        </p:spPr>
      </p:cxnSp>
      <p:sp>
        <p:nvSpPr>
          <p:cNvPr id="345" name="Google Shape;345;p14"/>
          <p:cNvSpPr txBox="1"/>
          <p:nvPr/>
        </p:nvSpPr>
        <p:spPr>
          <a:xfrm>
            <a:off x="7156450" y="5210175"/>
            <a:ext cx="1724100" cy="701700"/>
          </a:xfrm>
          <a:prstGeom prst="rect">
            <a:avLst/>
          </a:prstGeom>
          <a:noFill/>
          <a:ln>
            <a:noFill/>
          </a:ln>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White Matter</a:t>
            </a:r>
            <a:endParaRPr/>
          </a:p>
          <a:p>
            <a:pPr marL="0" marR="0" lvl="0" indent="0" algn="ctr"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Segmentation</a:t>
            </a:r>
            <a:endParaRPr/>
          </a:p>
        </p:txBody>
      </p:sp>
      <p:sp>
        <p:nvSpPr>
          <p:cNvPr id="346" name="Google Shape;346;p14"/>
          <p:cNvSpPr txBox="1"/>
          <p:nvPr/>
        </p:nvSpPr>
        <p:spPr>
          <a:xfrm>
            <a:off x="290512" y="2112962"/>
            <a:ext cx="1512887" cy="701675"/>
          </a:xfrm>
          <a:prstGeom prst="rect">
            <a:avLst/>
          </a:prstGeom>
          <a:noFill/>
          <a:ln>
            <a:noFill/>
          </a:ln>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T1 Weighted</a:t>
            </a:r>
            <a:endParaRPr/>
          </a:p>
          <a:p>
            <a:pPr marL="0" marR="0" lvl="0" indent="0" algn="ctr"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Input</a:t>
            </a:r>
            <a:endParaRPr/>
          </a:p>
        </p:txBody>
      </p:sp>
      <p:sp>
        <p:nvSpPr>
          <p:cNvPr id="347" name="Google Shape;347;p14"/>
          <p:cNvSpPr txBox="1"/>
          <p:nvPr/>
        </p:nvSpPr>
        <p:spPr>
          <a:xfrm>
            <a:off x="617537" y="6170612"/>
            <a:ext cx="1143000" cy="461962"/>
          </a:xfrm>
          <a:prstGeom prst="rect">
            <a:avLst/>
          </a:prstGeom>
          <a:noFill/>
          <a:ln w="25400"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Times New Roman"/>
              <a:buNone/>
            </a:pPr>
            <a:r>
              <a:rPr lang="en-US" sz="2400" b="0" i="0" u="none">
                <a:solidFill>
                  <a:srgbClr val="FF0000"/>
                </a:solidFill>
                <a:latin typeface="Times New Roman"/>
                <a:ea typeface="Times New Roman"/>
                <a:cs typeface="Times New Roman"/>
                <a:sym typeface="Times New Roman"/>
              </a:rPr>
              <a:t>  Stats!</a:t>
            </a:r>
            <a:endParaRPr/>
          </a:p>
        </p:txBody>
      </p:sp>
      <p:cxnSp>
        <p:nvCxnSpPr>
          <p:cNvPr id="348" name="Google Shape;348;p14"/>
          <p:cNvCxnSpPr/>
          <p:nvPr/>
        </p:nvCxnSpPr>
        <p:spPr>
          <a:xfrm>
            <a:off x="7927975" y="3502025"/>
            <a:ext cx="0" cy="344487"/>
          </a:xfrm>
          <a:prstGeom prst="straightConnector1">
            <a:avLst/>
          </a:prstGeom>
          <a:noFill/>
          <a:ln w="38100" cap="flat" cmpd="sng">
            <a:solidFill>
              <a:srgbClr val="FFFF00"/>
            </a:solidFill>
            <a:prstDash val="solid"/>
            <a:miter lim="800000"/>
            <a:headEnd type="none" w="med" len="med"/>
            <a:tailEnd type="triangle" w="med" len="med"/>
          </a:ln>
        </p:spPr>
      </p:cxnSp>
      <p:cxnSp>
        <p:nvCxnSpPr>
          <p:cNvPr id="349" name="Google Shape;349;p14"/>
          <p:cNvCxnSpPr/>
          <p:nvPr/>
        </p:nvCxnSpPr>
        <p:spPr>
          <a:xfrm rot="10800000">
            <a:off x="6707187" y="4425950"/>
            <a:ext cx="382587" cy="0"/>
          </a:xfrm>
          <a:prstGeom prst="straightConnector1">
            <a:avLst/>
          </a:prstGeom>
          <a:noFill/>
          <a:ln w="38100" cap="flat" cmpd="sng">
            <a:solidFill>
              <a:srgbClr val="FFFF00"/>
            </a:solidFill>
            <a:prstDash val="solid"/>
            <a:miter lim="800000"/>
            <a:headEnd type="none" w="med" len="med"/>
            <a:tailEnd type="triangle" w="med" len="med"/>
          </a:ln>
        </p:spPr>
      </p:cxnSp>
      <p:cxnSp>
        <p:nvCxnSpPr>
          <p:cNvPr id="350" name="Google Shape;350;p14"/>
          <p:cNvCxnSpPr/>
          <p:nvPr/>
        </p:nvCxnSpPr>
        <p:spPr>
          <a:xfrm>
            <a:off x="2060575" y="1403350"/>
            <a:ext cx="344487" cy="1587"/>
          </a:xfrm>
          <a:prstGeom prst="straightConnector1">
            <a:avLst/>
          </a:prstGeom>
          <a:noFill/>
          <a:ln w="38100" cap="flat" cmpd="sng">
            <a:solidFill>
              <a:srgbClr val="FFFF00"/>
            </a:solidFill>
            <a:prstDash val="solid"/>
            <a:miter lim="800000"/>
            <a:headEnd type="none" w="med" len="med"/>
            <a:tailEnd type="triangle" w="med" len="med"/>
          </a:ln>
        </p:spPr>
      </p:cxnSp>
      <p:cxnSp>
        <p:nvCxnSpPr>
          <p:cNvPr id="351" name="Google Shape;351;p14"/>
          <p:cNvCxnSpPr/>
          <p:nvPr/>
        </p:nvCxnSpPr>
        <p:spPr>
          <a:xfrm>
            <a:off x="4111625" y="1395412"/>
            <a:ext cx="344487" cy="1587"/>
          </a:xfrm>
          <a:prstGeom prst="straightConnector1">
            <a:avLst/>
          </a:prstGeom>
          <a:noFill/>
          <a:ln w="38100" cap="flat" cmpd="sng">
            <a:solidFill>
              <a:srgbClr val="FFFF00"/>
            </a:solidFill>
            <a:prstDash val="solid"/>
            <a:miter lim="800000"/>
            <a:headEnd type="none" w="med" len="med"/>
            <a:tailEnd type="triangle" w="med" len="med"/>
          </a:ln>
        </p:spPr>
      </p:cxnSp>
      <p:cxnSp>
        <p:nvCxnSpPr>
          <p:cNvPr id="352" name="Google Shape;352;p14"/>
          <p:cNvCxnSpPr/>
          <p:nvPr/>
        </p:nvCxnSpPr>
        <p:spPr>
          <a:xfrm>
            <a:off x="6383337" y="1376362"/>
            <a:ext cx="344487" cy="1587"/>
          </a:xfrm>
          <a:prstGeom prst="straightConnector1">
            <a:avLst/>
          </a:prstGeom>
          <a:noFill/>
          <a:ln w="38100" cap="flat" cmpd="sng">
            <a:solidFill>
              <a:srgbClr val="FFFF00"/>
            </a:solidFill>
            <a:prstDash val="solid"/>
            <a:miter lim="800000"/>
            <a:headEnd type="none" w="med" len="med"/>
            <a:tailEnd type="triangle" w="med" len="med"/>
          </a:ln>
        </p:spPr>
      </p:cxnSp>
      <p:cxnSp>
        <p:nvCxnSpPr>
          <p:cNvPr id="353" name="Google Shape;353;p14"/>
          <p:cNvCxnSpPr/>
          <p:nvPr/>
        </p:nvCxnSpPr>
        <p:spPr>
          <a:xfrm rot="10800000">
            <a:off x="4640262" y="4443412"/>
            <a:ext cx="382587" cy="0"/>
          </a:xfrm>
          <a:prstGeom prst="straightConnector1">
            <a:avLst/>
          </a:prstGeom>
          <a:noFill/>
          <a:ln w="38100" cap="flat" cmpd="sng">
            <a:solidFill>
              <a:srgbClr val="FFFF00"/>
            </a:solidFill>
            <a:prstDash val="solid"/>
            <a:miter lim="800000"/>
            <a:headEnd type="none" w="med" len="med"/>
            <a:tailEnd type="triangle" w="med" len="med"/>
          </a:ln>
        </p:spPr>
      </p:cxnSp>
      <p:cxnSp>
        <p:nvCxnSpPr>
          <p:cNvPr id="354" name="Google Shape;354;p14"/>
          <p:cNvCxnSpPr/>
          <p:nvPr/>
        </p:nvCxnSpPr>
        <p:spPr>
          <a:xfrm rot="10800000">
            <a:off x="2055812" y="4422775"/>
            <a:ext cx="382587" cy="0"/>
          </a:xfrm>
          <a:prstGeom prst="straightConnector1">
            <a:avLst/>
          </a:prstGeom>
          <a:noFill/>
          <a:ln w="38100" cap="flat" cmpd="sng">
            <a:solidFill>
              <a:srgbClr val="FFFF00"/>
            </a:solidFill>
            <a:prstDash val="solid"/>
            <a:miter lim="800000"/>
            <a:headEnd type="none" w="med" len="med"/>
            <a:tailEnd type="triangle" w="med" len="med"/>
          </a:ln>
        </p:spPr>
      </p:cxnSp>
      <p:sp>
        <p:nvSpPr>
          <p:cNvPr id="355" name="Google Shape;355;p14"/>
          <p:cNvSpPr txBox="1"/>
          <p:nvPr/>
        </p:nvSpPr>
        <p:spPr>
          <a:xfrm>
            <a:off x="1916112" y="2778125"/>
            <a:ext cx="2540100" cy="584100"/>
          </a:xfrm>
          <a:prstGeom prst="rect">
            <a:avLst/>
          </a:prstGeom>
          <a:solidFill>
            <a:schemeClr val="dk1">
              <a:alpha val="43529"/>
            </a:schemeClr>
          </a:solid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1600"/>
              <a:buFont typeface="Times New Roman"/>
              <a:buNone/>
            </a:pPr>
            <a:r>
              <a:rPr lang="en-US" sz="1600" b="0" i="0" u="none">
                <a:solidFill>
                  <a:srgbClr val="FFFF00"/>
                </a:solidFill>
                <a:latin typeface="Times New Roman"/>
                <a:ea typeface="Times New Roman"/>
                <a:cs typeface="Times New Roman"/>
                <a:sym typeface="Times New Roman"/>
              </a:rPr>
              <a:t>Adjust skull strip algorithm: </a:t>
            </a:r>
            <a:endParaRPr/>
          </a:p>
          <a:p>
            <a:pPr marL="0" marR="0" lvl="0" indent="0" algn="ctr" rtl="0">
              <a:lnSpc>
                <a:spcPct val="100000"/>
              </a:lnSpc>
              <a:spcBef>
                <a:spcPts val="0"/>
              </a:spcBef>
              <a:spcAft>
                <a:spcPts val="0"/>
              </a:spcAft>
              <a:buClr>
                <a:srgbClr val="FF0000"/>
              </a:buClr>
              <a:buSzPts val="1600"/>
              <a:buFont typeface="Times New Roman"/>
              <a:buNone/>
            </a:pPr>
            <a:r>
              <a:rPr lang="en-US" sz="1600" b="0" i="0" u="none">
                <a:solidFill>
                  <a:srgbClr val="FF0000"/>
                </a:solidFill>
                <a:latin typeface="Times New Roman"/>
                <a:ea typeface="Times New Roman"/>
                <a:cs typeface="Times New Roman"/>
                <a:sym typeface="Times New Roman"/>
              </a:rPr>
              <a:t>recon-all –autorecon2</a:t>
            </a:r>
            <a:r>
              <a:rPr lang="en-US" sz="1600" b="0" i="0" u="none">
                <a:solidFill>
                  <a:srgbClr val="FFFF00"/>
                </a:solidFill>
                <a:latin typeface="Times New Roman"/>
                <a:ea typeface="Times New Roman"/>
                <a:cs typeface="Times New Roman"/>
                <a:sym typeface="Times New Roman"/>
              </a:rPr>
              <a:t> </a:t>
            </a:r>
            <a:endParaRPr/>
          </a:p>
        </p:txBody>
      </p:sp>
      <p:sp>
        <p:nvSpPr>
          <p:cNvPr id="356" name="Google Shape;356;p14"/>
          <p:cNvSpPr txBox="1"/>
          <p:nvPr/>
        </p:nvSpPr>
        <p:spPr>
          <a:xfrm>
            <a:off x="6611937" y="5997575"/>
            <a:ext cx="2425700" cy="585787"/>
          </a:xfrm>
          <a:prstGeom prst="rect">
            <a:avLst/>
          </a:prstGeom>
          <a:solidFill>
            <a:schemeClr val="dk1">
              <a:alpha val="43529"/>
            </a:schemeClr>
          </a:solid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1600"/>
              <a:buFont typeface="Times New Roman"/>
              <a:buNone/>
            </a:pPr>
            <a:r>
              <a:rPr lang="en-US" sz="1600" b="0" i="0" u="none">
                <a:solidFill>
                  <a:srgbClr val="FFFF00"/>
                </a:solidFill>
                <a:latin typeface="Times New Roman"/>
                <a:ea typeface="Times New Roman"/>
                <a:cs typeface="Times New Roman"/>
                <a:sym typeface="Times New Roman"/>
              </a:rPr>
              <a:t>Fix white surf: </a:t>
            </a:r>
            <a:endParaRPr/>
          </a:p>
          <a:p>
            <a:pPr marL="0" marR="0" lvl="0" indent="0" algn="ctr" rtl="0">
              <a:lnSpc>
                <a:spcPct val="100000"/>
              </a:lnSpc>
              <a:spcBef>
                <a:spcPts val="0"/>
              </a:spcBef>
              <a:spcAft>
                <a:spcPts val="0"/>
              </a:spcAft>
              <a:buClr>
                <a:srgbClr val="FF0000"/>
              </a:buClr>
              <a:buSzPts val="1600"/>
              <a:buFont typeface="Times New Roman"/>
              <a:buNone/>
            </a:pPr>
            <a:r>
              <a:rPr lang="en-US" sz="1600" b="0" i="0" u="none">
                <a:solidFill>
                  <a:srgbClr val="FF0000"/>
                </a:solidFill>
                <a:latin typeface="Times New Roman"/>
                <a:ea typeface="Times New Roman"/>
                <a:cs typeface="Times New Roman"/>
                <a:sym typeface="Times New Roman"/>
              </a:rPr>
              <a:t>recon-all –autorecon2-wm</a:t>
            </a:r>
            <a:r>
              <a:rPr lang="en-US" sz="1600" b="0" i="0" u="none">
                <a:solidFill>
                  <a:srgbClr val="FFFF00"/>
                </a:solidFill>
                <a:latin typeface="Times New Roman"/>
                <a:ea typeface="Times New Roman"/>
                <a:cs typeface="Times New Roman"/>
                <a:sym typeface="Times New Roman"/>
              </a:rPr>
              <a:t> </a:t>
            </a:r>
            <a:endParaRPr/>
          </a:p>
        </p:txBody>
      </p:sp>
      <p:sp>
        <p:nvSpPr>
          <p:cNvPr id="357" name="Google Shape;357;p14"/>
          <p:cNvSpPr txBox="1"/>
          <p:nvPr/>
        </p:nvSpPr>
        <p:spPr>
          <a:xfrm>
            <a:off x="2346325" y="6061075"/>
            <a:ext cx="2590800" cy="585787"/>
          </a:xfrm>
          <a:prstGeom prst="rect">
            <a:avLst/>
          </a:prstGeom>
          <a:solidFill>
            <a:schemeClr val="dk1">
              <a:alpha val="43529"/>
            </a:schemeClr>
          </a:solid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1600"/>
              <a:buFont typeface="Times New Roman"/>
              <a:buNone/>
            </a:pPr>
            <a:r>
              <a:rPr lang="en-US" sz="1600" b="0" i="0" u="none">
                <a:solidFill>
                  <a:srgbClr val="FFFF00"/>
                </a:solidFill>
                <a:latin typeface="Times New Roman"/>
                <a:ea typeface="Times New Roman"/>
                <a:cs typeface="Times New Roman"/>
                <a:sym typeface="Times New Roman"/>
              </a:rPr>
              <a:t>Fix pial surf: </a:t>
            </a:r>
            <a:endParaRPr/>
          </a:p>
          <a:p>
            <a:pPr marL="0" marR="0" lvl="0" indent="0" algn="ctr" rtl="0">
              <a:lnSpc>
                <a:spcPct val="100000"/>
              </a:lnSpc>
              <a:spcBef>
                <a:spcPts val="0"/>
              </a:spcBef>
              <a:spcAft>
                <a:spcPts val="0"/>
              </a:spcAft>
              <a:buClr>
                <a:srgbClr val="FF0000"/>
              </a:buClr>
              <a:buSzPts val="1600"/>
              <a:buFont typeface="Times New Roman"/>
              <a:buNone/>
            </a:pPr>
            <a:r>
              <a:rPr lang="en-US" sz="1600" b="0" i="0" u="none">
                <a:solidFill>
                  <a:srgbClr val="FF0000"/>
                </a:solidFill>
                <a:latin typeface="Times New Roman"/>
                <a:ea typeface="Times New Roman"/>
                <a:cs typeface="Times New Roman"/>
                <a:sym typeface="Times New Roman"/>
              </a:rPr>
              <a:t>recon-all –autorecon3-pial</a:t>
            </a:r>
            <a:r>
              <a:rPr lang="en-US" sz="1600" b="0" i="0" u="none">
                <a:solidFill>
                  <a:srgbClr val="FFFF00"/>
                </a:solidFill>
                <a:latin typeface="Times New Roman"/>
                <a:ea typeface="Times New Roman"/>
                <a:cs typeface="Times New Roman"/>
                <a:sym typeface="Times New Roman"/>
              </a:rPr>
              <a:t> </a:t>
            </a:r>
            <a:endParaRPr/>
          </a:p>
        </p:txBody>
      </p:sp>
      <p:sp>
        <p:nvSpPr>
          <p:cNvPr id="358" name="Google Shape;358;p14"/>
          <p:cNvSpPr txBox="1"/>
          <p:nvPr/>
        </p:nvSpPr>
        <p:spPr>
          <a:xfrm>
            <a:off x="6443662" y="2859087"/>
            <a:ext cx="2590800" cy="585787"/>
          </a:xfrm>
          <a:prstGeom prst="rect">
            <a:avLst/>
          </a:prstGeom>
          <a:solidFill>
            <a:schemeClr val="dk1">
              <a:alpha val="43529"/>
            </a:schemeClr>
          </a:solid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1600"/>
              <a:buFont typeface="Times New Roman"/>
              <a:buNone/>
            </a:pPr>
            <a:r>
              <a:rPr lang="en-US" sz="1600" b="0" i="0" u="none">
                <a:solidFill>
                  <a:srgbClr val="FFFF00"/>
                </a:solidFill>
                <a:latin typeface="Times New Roman"/>
                <a:ea typeface="Times New Roman"/>
                <a:cs typeface="Times New Roman"/>
                <a:sym typeface="Times New Roman"/>
              </a:rPr>
              <a:t>Add control points: </a:t>
            </a:r>
            <a:endParaRPr/>
          </a:p>
          <a:p>
            <a:pPr marL="0" marR="0" lvl="0" indent="0" algn="ctr" rtl="0">
              <a:lnSpc>
                <a:spcPct val="100000"/>
              </a:lnSpc>
              <a:spcBef>
                <a:spcPts val="0"/>
              </a:spcBef>
              <a:spcAft>
                <a:spcPts val="0"/>
              </a:spcAft>
              <a:buClr>
                <a:srgbClr val="FF0000"/>
              </a:buClr>
              <a:buSzPts val="1600"/>
              <a:buFont typeface="Times New Roman"/>
              <a:buNone/>
            </a:pPr>
            <a:r>
              <a:rPr lang="en-US" sz="1600" b="0" i="0" u="none">
                <a:solidFill>
                  <a:srgbClr val="FF0000"/>
                </a:solidFill>
                <a:latin typeface="Times New Roman"/>
                <a:ea typeface="Times New Roman"/>
                <a:cs typeface="Times New Roman"/>
                <a:sym typeface="Times New Roman"/>
              </a:rPr>
              <a:t>recon-all –autorecon2-cp</a:t>
            </a:r>
            <a:r>
              <a:rPr lang="en-US" sz="1600" b="0" i="0" u="none">
                <a:solidFill>
                  <a:srgbClr val="FFFF00"/>
                </a:solidFill>
                <a:latin typeface="Times New Roman"/>
                <a:ea typeface="Times New Roman"/>
                <a:cs typeface="Times New Roman"/>
                <a:sym typeface="Times New Roman"/>
              </a:rPr>
              <a:t> </a:t>
            </a:r>
            <a:endParaRPr/>
          </a:p>
        </p:txBody>
      </p:sp>
      <p:pic>
        <p:nvPicPr>
          <p:cNvPr id="359" name="Google Shape;359;p14" descr="bert.brainmask.auto.jpg"/>
          <p:cNvPicPr preferRelativeResize="0"/>
          <p:nvPr/>
        </p:nvPicPr>
        <p:blipFill rotWithShape="1">
          <a:blip r:embed="rId10">
            <a:alphaModFix/>
          </a:blip>
          <a:srcRect/>
          <a:stretch/>
        </p:blipFill>
        <p:spPr>
          <a:xfrm>
            <a:off x="2514600" y="762000"/>
            <a:ext cx="1403350" cy="1447800"/>
          </a:xfrm>
          <a:prstGeom prst="rect">
            <a:avLst/>
          </a:prstGeom>
          <a:noFill/>
          <a:ln>
            <a:noFill/>
          </a:ln>
        </p:spPr>
      </p:pic>
      <p:pic>
        <p:nvPicPr>
          <p:cNvPr id="360" name="Google Shape;360;p14" descr="aseg.jpg"/>
          <p:cNvPicPr preferRelativeResize="0"/>
          <p:nvPr/>
        </p:nvPicPr>
        <p:blipFill rotWithShape="1">
          <a:blip r:embed="rId11">
            <a:alphaModFix/>
          </a:blip>
          <a:srcRect/>
          <a:stretch/>
        </p:blipFill>
        <p:spPr>
          <a:xfrm>
            <a:off x="4495800" y="762000"/>
            <a:ext cx="1684337" cy="1427162"/>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5"/>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15</a:t>
            </a:fld>
            <a:endParaRPr/>
          </a:p>
        </p:txBody>
      </p:sp>
      <p:sp>
        <p:nvSpPr>
          <p:cNvPr id="366" name="Google Shape;366;p15"/>
          <p:cNvSpPr txBox="1">
            <a:spLocks noGrp="1"/>
          </p:cNvSpPr>
          <p:nvPr>
            <p:ph type="title"/>
          </p:nvPr>
        </p:nvSpPr>
        <p:spPr>
          <a:xfrm>
            <a:off x="533400" y="0"/>
            <a:ext cx="7772400" cy="838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66"/>
              </a:buClr>
              <a:buSzPts val="4400"/>
              <a:buFont typeface="Times New Roman"/>
              <a:buNone/>
            </a:pPr>
            <a:r>
              <a:rPr lang="en-US" sz="4400" b="0" i="0" u="none">
                <a:solidFill>
                  <a:srgbClr val="FFFF66"/>
                </a:solidFill>
                <a:latin typeface="Times New Roman"/>
                <a:ea typeface="Times New Roman"/>
                <a:cs typeface="Times New Roman"/>
                <a:sym typeface="Times New Roman"/>
              </a:rPr>
              <a:t>Processing Stream Order</a:t>
            </a:r>
            <a:endParaRPr/>
          </a:p>
        </p:txBody>
      </p:sp>
      <p:sp>
        <p:nvSpPr>
          <p:cNvPr id="367" name="Google Shape;367;p15"/>
          <p:cNvSpPr txBox="1"/>
          <p:nvPr/>
        </p:nvSpPr>
        <p:spPr>
          <a:xfrm>
            <a:off x="342900" y="993775"/>
            <a:ext cx="8458200"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http://surfer.nmr.mgh.harvard.edu/fswiki/ReconAllTableStableV6.0</a:t>
            </a:r>
            <a:endParaRPr/>
          </a:p>
        </p:txBody>
      </p:sp>
      <p:pic>
        <p:nvPicPr>
          <p:cNvPr id="368" name="Google Shape;368;p15"/>
          <p:cNvPicPr preferRelativeResize="0"/>
          <p:nvPr/>
        </p:nvPicPr>
        <p:blipFill rotWithShape="1">
          <a:blip r:embed="rId3">
            <a:alphaModFix/>
          </a:blip>
          <a:srcRect/>
          <a:stretch/>
        </p:blipFill>
        <p:spPr>
          <a:xfrm>
            <a:off x="1133475" y="1857375"/>
            <a:ext cx="6353175" cy="4135437"/>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66"/>
              </a:buClr>
              <a:buSzPts val="4400"/>
              <a:buFont typeface="Times New Roman"/>
              <a:buNone/>
            </a:pPr>
            <a:r>
              <a:rPr lang="en-US" sz="4400" b="0" i="0" u="none">
                <a:solidFill>
                  <a:srgbClr val="FFFF66"/>
                </a:solidFill>
                <a:latin typeface="Times New Roman"/>
                <a:ea typeface="Times New Roman"/>
                <a:cs typeface="Times New Roman"/>
                <a:sym typeface="Times New Roman"/>
              </a:rPr>
              <a:t>Or Make Life Easier</a:t>
            </a:r>
            <a:endParaRPr/>
          </a:p>
        </p:txBody>
      </p:sp>
      <p:sp>
        <p:nvSpPr>
          <p:cNvPr id="374" name="Google Shape;374;p16"/>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lvl="0" indent="-342900" algn="ctr" rtl="0">
              <a:lnSpc>
                <a:spcPct val="100000"/>
              </a:lnSpc>
              <a:spcBef>
                <a:spcPts val="0"/>
              </a:spcBef>
              <a:spcAft>
                <a:spcPts val="0"/>
              </a:spcAft>
              <a:buClr>
                <a:srgbClr val="FFFF66"/>
              </a:buClr>
              <a:buSzPts val="3200"/>
              <a:buFont typeface="Times New Roman"/>
              <a:buNone/>
            </a:pPr>
            <a:endParaRPr sz="3200" b="0" i="0" u="none">
              <a:solidFill>
                <a:srgbClr val="FFFF66"/>
              </a:solidFill>
              <a:latin typeface="Times New Roman"/>
              <a:ea typeface="Times New Roman"/>
              <a:cs typeface="Times New Roman"/>
              <a:sym typeface="Times New Roman"/>
            </a:endParaRPr>
          </a:p>
          <a:p>
            <a:pPr marL="342900" lvl="0" indent="-342900" algn="ctr" rtl="0">
              <a:lnSpc>
                <a:spcPct val="100000"/>
              </a:lnSpc>
              <a:spcBef>
                <a:spcPts val="640"/>
              </a:spcBef>
              <a:spcAft>
                <a:spcPts val="0"/>
              </a:spcAft>
              <a:buClr>
                <a:srgbClr val="FFFF66"/>
              </a:buClr>
              <a:buSzPts val="3200"/>
              <a:buFont typeface="Times New Roman"/>
              <a:buNone/>
            </a:pPr>
            <a:r>
              <a:rPr lang="en-US" sz="3200" b="0" i="0" u="none">
                <a:solidFill>
                  <a:srgbClr val="FFFF66"/>
                </a:solidFill>
                <a:latin typeface="Times New Roman"/>
                <a:ea typeface="Times New Roman"/>
                <a:cs typeface="Times New Roman"/>
                <a:sym typeface="Times New Roman"/>
              </a:rPr>
              <a:t>recon-all  -make  all   -s  subjid</a:t>
            </a:r>
            <a:endParaRPr/>
          </a:p>
          <a:p>
            <a:pPr marL="342900" lvl="0" indent="-342900" algn="ctr" rtl="0">
              <a:lnSpc>
                <a:spcPct val="100000"/>
              </a:lnSpc>
              <a:spcBef>
                <a:spcPts val="640"/>
              </a:spcBef>
              <a:spcAft>
                <a:spcPts val="0"/>
              </a:spcAft>
              <a:buClr>
                <a:srgbClr val="FFFF66"/>
              </a:buClr>
              <a:buSzPts val="3200"/>
              <a:buFont typeface="Times New Roman"/>
              <a:buNone/>
            </a:pPr>
            <a:endParaRPr sz="3200" b="0" i="0" u="none">
              <a:solidFill>
                <a:srgbClr val="FFFF66"/>
              </a:solidFill>
              <a:latin typeface="Times New Roman"/>
              <a:ea typeface="Times New Roman"/>
              <a:cs typeface="Times New Roman"/>
              <a:sym typeface="Times New Roman"/>
            </a:endParaRPr>
          </a:p>
          <a:p>
            <a:pPr marL="342900" lvl="0" indent="-342900" algn="ctr" rtl="0">
              <a:lnSpc>
                <a:spcPct val="100000"/>
              </a:lnSpc>
              <a:spcBef>
                <a:spcPts val="640"/>
              </a:spcBef>
              <a:spcAft>
                <a:spcPts val="0"/>
              </a:spcAft>
              <a:buClr>
                <a:srgbClr val="FFFF66"/>
              </a:buClr>
              <a:buSzPts val="3200"/>
              <a:buFont typeface="Times New Roman"/>
              <a:buNone/>
            </a:pPr>
            <a:endParaRPr/>
          </a:p>
        </p:txBody>
      </p:sp>
      <p:sp>
        <p:nvSpPr>
          <p:cNvPr id="375" name="Google Shape;375;p16"/>
          <p:cNvSpPr txBox="1"/>
          <p:nvPr/>
        </p:nvSpPr>
        <p:spPr>
          <a:xfrm>
            <a:off x="7294562" y="6602412"/>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16</a:t>
            </a:f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7"/>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17</a:t>
            </a:fld>
            <a:endParaRPr/>
          </a:p>
        </p:txBody>
      </p:sp>
      <p:pic>
        <p:nvPicPr>
          <p:cNvPr id="381" name="Google Shape;381;p17" descr="sj091"/>
          <p:cNvPicPr preferRelativeResize="0"/>
          <p:nvPr/>
        </p:nvPicPr>
        <p:blipFill rotWithShape="1">
          <a:blip r:embed="rId3">
            <a:alphaModFix/>
          </a:blip>
          <a:srcRect/>
          <a:stretch/>
        </p:blipFill>
        <p:spPr>
          <a:xfrm>
            <a:off x="828675" y="962025"/>
            <a:ext cx="3411537" cy="3543300"/>
          </a:xfrm>
          <a:prstGeom prst="rect">
            <a:avLst/>
          </a:prstGeom>
          <a:noFill/>
          <a:ln>
            <a:noFill/>
          </a:ln>
        </p:spPr>
      </p:pic>
      <p:pic>
        <p:nvPicPr>
          <p:cNvPr id="382" name="Google Shape;382;p17" descr="sj091"/>
          <p:cNvPicPr preferRelativeResize="0"/>
          <p:nvPr/>
        </p:nvPicPr>
        <p:blipFill rotWithShape="1">
          <a:blip r:embed="rId4">
            <a:alphaModFix/>
          </a:blip>
          <a:srcRect/>
          <a:stretch/>
        </p:blipFill>
        <p:spPr>
          <a:xfrm>
            <a:off x="4714875" y="962025"/>
            <a:ext cx="3449637" cy="3581400"/>
          </a:xfrm>
          <a:prstGeom prst="rect">
            <a:avLst/>
          </a:prstGeom>
          <a:noFill/>
          <a:ln>
            <a:noFill/>
          </a:ln>
        </p:spPr>
      </p:pic>
      <p:sp>
        <p:nvSpPr>
          <p:cNvPr id="383" name="Google Shape;383;p17"/>
          <p:cNvSpPr/>
          <p:nvPr/>
        </p:nvSpPr>
        <p:spPr>
          <a:xfrm>
            <a:off x="5324475" y="2714625"/>
            <a:ext cx="1524000" cy="1371600"/>
          </a:xfrm>
          <a:prstGeom prst="ellipse">
            <a:avLst/>
          </a:prstGeom>
          <a:noFill/>
          <a:ln w="57150" cap="flat" cmpd="sng">
            <a:solidFill>
              <a:srgbClr val="FF99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84" name="Google Shape;384;p17"/>
          <p:cNvSpPr txBox="1"/>
          <p:nvPr/>
        </p:nvSpPr>
        <p:spPr>
          <a:xfrm>
            <a:off x="1371600" y="152400"/>
            <a:ext cx="6764337" cy="579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3200"/>
              <a:buFont typeface="Times New Roman"/>
              <a:buNone/>
            </a:pPr>
            <a:r>
              <a:rPr lang="en-US" sz="3200" b="0" i="0" u="none">
                <a:solidFill>
                  <a:srgbClr val="FFFF66"/>
                </a:solidFill>
                <a:latin typeface="Times New Roman"/>
                <a:ea typeface="Times New Roman"/>
                <a:cs typeface="Times New Roman"/>
                <a:sym typeface="Times New Roman"/>
              </a:rPr>
              <a:t>Skull Strip Failure: Too Much Removed</a:t>
            </a:r>
            <a:endParaRPr/>
          </a:p>
        </p:txBody>
      </p:sp>
      <p:sp>
        <p:nvSpPr>
          <p:cNvPr id="385" name="Google Shape;385;p17"/>
          <p:cNvSpPr txBox="1"/>
          <p:nvPr/>
        </p:nvSpPr>
        <p:spPr>
          <a:xfrm>
            <a:off x="5413375" y="4459287"/>
            <a:ext cx="2052637"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brainmask.mgz</a:t>
            </a:r>
            <a:endParaRPr/>
          </a:p>
        </p:txBody>
      </p:sp>
      <p:sp>
        <p:nvSpPr>
          <p:cNvPr id="386" name="Google Shape;386;p17"/>
          <p:cNvSpPr txBox="1"/>
          <p:nvPr/>
        </p:nvSpPr>
        <p:spPr>
          <a:xfrm>
            <a:off x="1897062" y="4421187"/>
            <a:ext cx="1122362"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T1.mgz</a:t>
            </a:r>
            <a:endParaRPr/>
          </a:p>
        </p:txBody>
      </p:sp>
      <p:sp>
        <p:nvSpPr>
          <p:cNvPr id="387" name="Google Shape;387;p17"/>
          <p:cNvSpPr txBox="1"/>
          <p:nvPr/>
        </p:nvSpPr>
        <p:spPr>
          <a:xfrm>
            <a:off x="0" y="5006975"/>
            <a:ext cx="9144000" cy="1663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400"/>
              <a:buFont typeface="Times New Roman"/>
              <a:buNone/>
            </a:pPr>
            <a:r>
              <a:rPr lang="en-US" sz="2400" b="0" i="0" u="none">
                <a:solidFill>
                  <a:srgbClr val="FFFF00"/>
                </a:solidFill>
                <a:latin typeface="Times New Roman"/>
                <a:ea typeface="Times New Roman"/>
                <a:cs typeface="Times New Roman"/>
                <a:sym typeface="Times New Roman"/>
              </a:rPr>
              <a:t>Use “clone” tool to manually correct, or adjust watershed parameters and run (default wsthresh is 25, higher means strip less):</a:t>
            </a:r>
            <a:endParaRPr/>
          </a:p>
          <a:p>
            <a:pPr marL="0" marR="0" lvl="0" indent="0" algn="l" rtl="0">
              <a:lnSpc>
                <a:spcPct val="115000"/>
              </a:lnSpc>
              <a:spcBef>
                <a:spcPts val="0"/>
              </a:spcBef>
              <a:spcAft>
                <a:spcPts val="0"/>
              </a:spcAft>
              <a:buClr>
                <a:schemeClr val="accent1"/>
              </a:buClr>
              <a:buSzPts val="2400"/>
              <a:buFont typeface="Times New Roman"/>
              <a:buNone/>
            </a:pPr>
            <a:r>
              <a:rPr lang="en-US" sz="2400" b="0" i="0" u="none">
                <a:solidFill>
                  <a:schemeClr val="accent1"/>
                </a:solidFill>
                <a:latin typeface="Times New Roman"/>
                <a:ea typeface="Times New Roman"/>
                <a:cs typeface="Times New Roman"/>
                <a:sym typeface="Times New Roman"/>
              </a:rPr>
              <a:t>recon-all  -skullstrip  -wsthresh 35  -clean-bm  -no-wsgcaatlas  -s &lt;subj&gt;</a:t>
            </a:r>
            <a:endParaRPr/>
          </a:p>
          <a:p>
            <a:pPr marL="0" marR="0" lvl="0" indent="0" algn="l" rtl="0">
              <a:lnSpc>
                <a:spcPct val="115000"/>
              </a:lnSpc>
              <a:spcBef>
                <a:spcPts val="0"/>
              </a:spcBef>
              <a:spcAft>
                <a:spcPts val="0"/>
              </a:spcAft>
              <a:buClr>
                <a:schemeClr val="accent1"/>
              </a:buClr>
              <a:buSzPts val="2400"/>
              <a:buFont typeface="Times New Roman"/>
              <a:buNone/>
            </a:pPr>
            <a:r>
              <a:rPr lang="en-US" sz="2400" b="0" i="0" u="none">
                <a:solidFill>
                  <a:schemeClr val="accent1"/>
                </a:solidFill>
                <a:latin typeface="Times New Roman"/>
                <a:ea typeface="Times New Roman"/>
                <a:cs typeface="Times New Roman"/>
                <a:sym typeface="Times New Roman"/>
              </a:rPr>
              <a:t>recon-all   -s &lt;subject&gt;   -autorecon2   -autorecon3</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8"/>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18</a:t>
            </a:fld>
            <a:endParaRPr/>
          </a:p>
        </p:txBody>
      </p:sp>
      <p:pic>
        <p:nvPicPr>
          <p:cNvPr id="393" name="Google Shape;393;p18" descr="sj108"/>
          <p:cNvPicPr preferRelativeResize="0"/>
          <p:nvPr/>
        </p:nvPicPr>
        <p:blipFill rotWithShape="1">
          <a:blip r:embed="rId3">
            <a:alphaModFix/>
          </a:blip>
          <a:srcRect/>
          <a:stretch/>
        </p:blipFill>
        <p:spPr>
          <a:xfrm>
            <a:off x="685800" y="1047750"/>
            <a:ext cx="3881437" cy="4038600"/>
          </a:xfrm>
          <a:prstGeom prst="rect">
            <a:avLst/>
          </a:prstGeom>
          <a:noFill/>
          <a:ln>
            <a:noFill/>
          </a:ln>
        </p:spPr>
      </p:pic>
      <p:sp>
        <p:nvSpPr>
          <p:cNvPr id="394" name="Google Shape;394;p18"/>
          <p:cNvSpPr/>
          <p:nvPr/>
        </p:nvSpPr>
        <p:spPr>
          <a:xfrm rot="2820000">
            <a:off x="3114675" y="2790825"/>
            <a:ext cx="762000" cy="1905000"/>
          </a:xfrm>
          <a:prstGeom prst="ellipse">
            <a:avLst/>
          </a:prstGeom>
          <a:noFill/>
          <a:ln w="57150" cap="flat" cmpd="sng">
            <a:solidFill>
              <a:srgbClr val="FF99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cxnSp>
        <p:nvCxnSpPr>
          <p:cNvPr id="395" name="Google Shape;395;p18"/>
          <p:cNvCxnSpPr/>
          <p:nvPr/>
        </p:nvCxnSpPr>
        <p:spPr>
          <a:xfrm>
            <a:off x="3619500" y="3681412"/>
            <a:ext cx="1666875" cy="214312"/>
          </a:xfrm>
          <a:prstGeom prst="straightConnector1">
            <a:avLst/>
          </a:prstGeom>
          <a:noFill/>
          <a:ln w="38100" cap="flat" cmpd="sng">
            <a:solidFill>
              <a:srgbClr val="FF99FF"/>
            </a:solidFill>
            <a:prstDash val="solid"/>
            <a:miter lim="800000"/>
            <a:headEnd type="triangle" w="med" len="med"/>
            <a:tailEnd type="none" w="med" len="med"/>
          </a:ln>
        </p:spPr>
      </p:cxnSp>
      <p:sp>
        <p:nvSpPr>
          <p:cNvPr id="396" name="Google Shape;396;p18"/>
          <p:cNvSpPr txBox="1"/>
          <p:nvPr/>
        </p:nvSpPr>
        <p:spPr>
          <a:xfrm>
            <a:off x="201612" y="5153025"/>
            <a:ext cx="8701087" cy="1625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400"/>
              <a:buFont typeface="Times New Roman"/>
              <a:buNone/>
            </a:pPr>
            <a:r>
              <a:rPr lang="en-US" sz="2400" b="0" i="0" u="none" dirty="0">
                <a:solidFill>
                  <a:srgbClr val="FFFF00"/>
                </a:solidFill>
                <a:latin typeface="Times New Roman"/>
                <a:ea typeface="Times New Roman"/>
                <a:cs typeface="Times New Roman"/>
                <a:sym typeface="Times New Roman"/>
              </a:rPr>
              <a:t>Dura and GM have extremely similar intensity characteristics on most T1-weighted sequences (but different T2*!). Typical fix: edit the </a:t>
            </a:r>
            <a:r>
              <a:rPr lang="en-US" sz="2400" b="0" i="0" u="none" dirty="0" err="1">
                <a:solidFill>
                  <a:srgbClr val="FFFF00"/>
                </a:solidFill>
                <a:latin typeface="Times New Roman"/>
                <a:ea typeface="Times New Roman"/>
                <a:cs typeface="Times New Roman"/>
                <a:sym typeface="Times New Roman"/>
              </a:rPr>
              <a:t>brainmask.mgz</a:t>
            </a:r>
            <a:r>
              <a:rPr lang="en-US" sz="2400" b="0" i="0" u="none" dirty="0">
                <a:solidFill>
                  <a:srgbClr val="FFFF00"/>
                </a:solidFill>
                <a:latin typeface="Times New Roman"/>
                <a:ea typeface="Times New Roman"/>
                <a:cs typeface="Times New Roman"/>
                <a:sym typeface="Times New Roman"/>
              </a:rPr>
              <a:t> to erase dura/blood vessels, and run:</a:t>
            </a:r>
            <a:endParaRPr dirty="0"/>
          </a:p>
          <a:p>
            <a:pPr marL="0" marR="0" lvl="0" indent="0" algn="ctr" rtl="0">
              <a:lnSpc>
                <a:spcPct val="115000"/>
              </a:lnSpc>
              <a:spcBef>
                <a:spcPts val="0"/>
              </a:spcBef>
              <a:spcAft>
                <a:spcPts val="0"/>
              </a:spcAft>
              <a:buClr>
                <a:schemeClr val="accent1"/>
              </a:buClr>
              <a:buSzPts val="2400"/>
              <a:buFont typeface="Times New Roman"/>
              <a:buNone/>
            </a:pPr>
            <a:r>
              <a:rPr lang="en-US" sz="2400" b="0" i="0" u="none" dirty="0">
                <a:solidFill>
                  <a:schemeClr val="accent1"/>
                </a:solidFill>
                <a:latin typeface="Times New Roman"/>
                <a:ea typeface="Times New Roman"/>
                <a:cs typeface="Times New Roman"/>
                <a:sym typeface="Times New Roman"/>
              </a:rPr>
              <a:t>recon-all  -s &lt;subject&gt;   -</a:t>
            </a:r>
            <a:r>
              <a:rPr lang="en-US" sz="2400" b="0" i="0" u="none" dirty="0" smtClean="0">
                <a:solidFill>
                  <a:schemeClr val="accent1"/>
                </a:solidFill>
                <a:latin typeface="Times New Roman"/>
                <a:ea typeface="Times New Roman"/>
                <a:cs typeface="Times New Roman"/>
                <a:sym typeface="Times New Roman"/>
              </a:rPr>
              <a:t>autorecon3-pial</a:t>
            </a:r>
            <a:endParaRPr dirty="0"/>
          </a:p>
        </p:txBody>
      </p:sp>
      <p:sp>
        <p:nvSpPr>
          <p:cNvPr id="397" name="Google Shape;397;p18"/>
          <p:cNvSpPr txBox="1"/>
          <p:nvPr/>
        </p:nvSpPr>
        <p:spPr>
          <a:xfrm>
            <a:off x="1187450" y="152400"/>
            <a:ext cx="6967537" cy="579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3200"/>
              <a:buFont typeface="Times New Roman"/>
              <a:buNone/>
            </a:pPr>
            <a:r>
              <a:rPr lang="en-US" sz="3200" b="0" i="0" u="none">
                <a:solidFill>
                  <a:srgbClr val="FFFF66"/>
                </a:solidFill>
                <a:latin typeface="Times New Roman"/>
                <a:ea typeface="Times New Roman"/>
                <a:cs typeface="Times New Roman"/>
                <a:sym typeface="Times New Roman"/>
              </a:rPr>
              <a:t>Skull Strip Failure: Not enough Removed</a:t>
            </a:r>
            <a:endParaRPr/>
          </a:p>
        </p:txBody>
      </p:sp>
      <p:sp>
        <p:nvSpPr>
          <p:cNvPr id="398" name="Google Shape;398;p18"/>
          <p:cNvSpPr txBox="1"/>
          <p:nvPr/>
        </p:nvSpPr>
        <p:spPr>
          <a:xfrm>
            <a:off x="5322887" y="3243262"/>
            <a:ext cx="3648075" cy="1187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400"/>
              <a:buFont typeface="Times New Roman"/>
              <a:buNone/>
            </a:pPr>
            <a:r>
              <a:rPr lang="en-US" sz="2400" b="0" i="0" u="none">
                <a:solidFill>
                  <a:srgbClr val="FFFF00"/>
                </a:solidFill>
                <a:latin typeface="Times New Roman"/>
                <a:ea typeface="Times New Roman"/>
                <a:cs typeface="Times New Roman"/>
                <a:sym typeface="Times New Roman"/>
              </a:rPr>
              <a:t>Dura or blood vessel.</a:t>
            </a:r>
            <a:endParaRPr/>
          </a:p>
          <a:p>
            <a:pPr marL="0" marR="0" lvl="0" indent="0" algn="l" rtl="0">
              <a:lnSpc>
                <a:spcPct val="100000"/>
              </a:lnSpc>
              <a:spcBef>
                <a:spcPts val="0"/>
              </a:spcBef>
              <a:spcAft>
                <a:spcPts val="0"/>
              </a:spcAft>
              <a:buClr>
                <a:srgbClr val="FFFF00"/>
              </a:buClr>
              <a:buSzPts val="2400"/>
              <a:buFont typeface="Times New Roman"/>
              <a:buNone/>
            </a:pPr>
            <a:r>
              <a:rPr lang="en-US" sz="2400" b="0" i="0" u="none">
                <a:solidFill>
                  <a:srgbClr val="FFFF00"/>
                </a:solidFill>
                <a:latin typeface="Times New Roman"/>
                <a:ea typeface="Times New Roman"/>
                <a:cs typeface="Times New Roman"/>
                <a:sym typeface="Times New Roman"/>
              </a:rPr>
              <a:t>the white surface is OK, but</a:t>
            </a:r>
            <a:endParaRPr/>
          </a:p>
          <a:p>
            <a:pPr marL="0" marR="0" lvl="0" indent="0" algn="l" rtl="0">
              <a:lnSpc>
                <a:spcPct val="100000"/>
              </a:lnSpc>
              <a:spcBef>
                <a:spcPts val="0"/>
              </a:spcBef>
              <a:spcAft>
                <a:spcPts val="0"/>
              </a:spcAft>
              <a:buClr>
                <a:srgbClr val="FFFF00"/>
              </a:buClr>
              <a:buSzPts val="2400"/>
              <a:buFont typeface="Times New Roman"/>
              <a:buNone/>
            </a:pPr>
            <a:r>
              <a:rPr lang="en-US" sz="2400" b="0" i="0" u="none">
                <a:solidFill>
                  <a:srgbClr val="FFFF00"/>
                </a:solidFill>
                <a:latin typeface="Times New Roman"/>
                <a:ea typeface="Times New Roman"/>
                <a:cs typeface="Times New Roman"/>
                <a:sym typeface="Times New Roman"/>
              </a:rPr>
              <a:t>the pial surface is inaccurate</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9"/>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19</a:t>
            </a:fld>
            <a:endParaRPr/>
          </a:p>
        </p:txBody>
      </p:sp>
      <p:pic>
        <p:nvPicPr>
          <p:cNvPr id="404" name="Google Shape;404;p19" descr="sj111"/>
          <p:cNvPicPr preferRelativeResize="0"/>
          <p:nvPr/>
        </p:nvPicPr>
        <p:blipFill rotWithShape="1">
          <a:blip r:embed="rId3">
            <a:alphaModFix/>
          </a:blip>
          <a:srcRect/>
          <a:stretch/>
        </p:blipFill>
        <p:spPr>
          <a:xfrm>
            <a:off x="609600" y="914400"/>
            <a:ext cx="3816350" cy="3962400"/>
          </a:xfrm>
          <a:prstGeom prst="rect">
            <a:avLst/>
          </a:prstGeom>
          <a:noFill/>
          <a:ln>
            <a:noFill/>
          </a:ln>
        </p:spPr>
      </p:pic>
      <p:pic>
        <p:nvPicPr>
          <p:cNvPr id="405" name="Google Shape;405;p19" descr="sj111"/>
          <p:cNvPicPr preferRelativeResize="0"/>
          <p:nvPr/>
        </p:nvPicPr>
        <p:blipFill rotWithShape="1">
          <a:blip r:embed="rId4">
            <a:alphaModFix/>
          </a:blip>
          <a:srcRect/>
          <a:stretch/>
        </p:blipFill>
        <p:spPr>
          <a:xfrm>
            <a:off x="4572000" y="914400"/>
            <a:ext cx="3778250" cy="3924300"/>
          </a:xfrm>
          <a:prstGeom prst="rect">
            <a:avLst/>
          </a:prstGeom>
          <a:noFill/>
          <a:ln>
            <a:noFill/>
          </a:ln>
        </p:spPr>
      </p:pic>
      <p:sp>
        <p:nvSpPr>
          <p:cNvPr id="406" name="Google Shape;406;p19"/>
          <p:cNvSpPr/>
          <p:nvPr/>
        </p:nvSpPr>
        <p:spPr>
          <a:xfrm>
            <a:off x="2667000" y="3124200"/>
            <a:ext cx="990600" cy="914400"/>
          </a:xfrm>
          <a:prstGeom prst="ellipse">
            <a:avLst/>
          </a:prstGeom>
          <a:noFill/>
          <a:ln w="57150" cap="flat" cmpd="sng">
            <a:solidFill>
              <a:srgbClr val="FF99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07" name="Google Shape;407;p19"/>
          <p:cNvSpPr/>
          <p:nvPr/>
        </p:nvSpPr>
        <p:spPr>
          <a:xfrm>
            <a:off x="6553200" y="3048000"/>
            <a:ext cx="990600" cy="914400"/>
          </a:xfrm>
          <a:prstGeom prst="ellipse">
            <a:avLst/>
          </a:prstGeom>
          <a:noFill/>
          <a:ln w="57150" cap="flat" cmpd="sng">
            <a:solidFill>
              <a:srgbClr val="FF99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cxnSp>
        <p:nvCxnSpPr>
          <p:cNvPr id="408" name="Google Shape;408;p19"/>
          <p:cNvCxnSpPr/>
          <p:nvPr/>
        </p:nvCxnSpPr>
        <p:spPr>
          <a:xfrm>
            <a:off x="3429000" y="3962400"/>
            <a:ext cx="1379537" cy="1443037"/>
          </a:xfrm>
          <a:prstGeom prst="straightConnector1">
            <a:avLst/>
          </a:prstGeom>
          <a:noFill/>
          <a:ln w="38100" cap="flat" cmpd="sng">
            <a:solidFill>
              <a:srgbClr val="FF99FF"/>
            </a:solidFill>
            <a:prstDash val="solid"/>
            <a:miter lim="800000"/>
            <a:headEnd type="none" w="med" len="med"/>
            <a:tailEnd type="none" w="med" len="med"/>
          </a:ln>
        </p:spPr>
      </p:cxnSp>
      <p:cxnSp>
        <p:nvCxnSpPr>
          <p:cNvPr id="409" name="Google Shape;409;p19"/>
          <p:cNvCxnSpPr/>
          <p:nvPr/>
        </p:nvCxnSpPr>
        <p:spPr>
          <a:xfrm flipH="1">
            <a:off x="4837112" y="3962400"/>
            <a:ext cx="2097087" cy="1452562"/>
          </a:xfrm>
          <a:prstGeom prst="straightConnector1">
            <a:avLst/>
          </a:prstGeom>
          <a:noFill/>
          <a:ln w="38100" cap="flat" cmpd="sng">
            <a:solidFill>
              <a:srgbClr val="FF99FF"/>
            </a:solidFill>
            <a:prstDash val="solid"/>
            <a:miter lim="800000"/>
            <a:headEnd type="none" w="med" len="med"/>
            <a:tailEnd type="none" w="med" len="med"/>
          </a:ln>
        </p:spPr>
      </p:cxnSp>
      <p:sp>
        <p:nvSpPr>
          <p:cNvPr id="410" name="Google Shape;410;p19"/>
          <p:cNvSpPr txBox="1"/>
          <p:nvPr/>
        </p:nvSpPr>
        <p:spPr>
          <a:xfrm>
            <a:off x="1052512" y="5448300"/>
            <a:ext cx="7037387" cy="1187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400"/>
              <a:buFont typeface="Times New Roman"/>
              <a:buNone/>
            </a:pPr>
            <a:r>
              <a:rPr lang="en-US" sz="2400" b="0" i="0" u="none">
                <a:solidFill>
                  <a:srgbClr val="FFFF00"/>
                </a:solidFill>
                <a:latin typeface="Times New Roman"/>
                <a:ea typeface="Times New Roman"/>
                <a:cs typeface="Times New Roman"/>
                <a:sym typeface="Times New Roman"/>
              </a:rPr>
              <a:t>Eye Socket classified as WM due to Skull Strip Failure.</a:t>
            </a:r>
            <a:endParaRPr/>
          </a:p>
          <a:p>
            <a:pPr marL="0" marR="0" lvl="0" indent="0" algn="l" rtl="0">
              <a:lnSpc>
                <a:spcPct val="100000"/>
              </a:lnSpc>
              <a:spcBef>
                <a:spcPts val="0"/>
              </a:spcBef>
              <a:spcAft>
                <a:spcPts val="0"/>
              </a:spcAft>
              <a:buClr>
                <a:srgbClr val="FFFF00"/>
              </a:buClr>
              <a:buSzPts val="2400"/>
              <a:buFont typeface="Times New Roman"/>
              <a:buNone/>
            </a:pPr>
            <a:r>
              <a:rPr lang="en-US" sz="2400" b="0" i="0" u="none">
                <a:solidFill>
                  <a:srgbClr val="FFFF00"/>
                </a:solidFill>
                <a:latin typeface="Times New Roman"/>
                <a:ea typeface="Times New Roman"/>
                <a:cs typeface="Times New Roman"/>
                <a:sym typeface="Times New Roman"/>
              </a:rPr>
              <a:t>Erase in wm.mgz then run: </a:t>
            </a:r>
            <a:endParaRPr/>
          </a:p>
          <a:p>
            <a:pPr marL="0" marR="0" lvl="0" indent="0" algn="ctr" rtl="0">
              <a:lnSpc>
                <a:spcPct val="100000"/>
              </a:lnSpc>
              <a:spcBef>
                <a:spcPts val="0"/>
              </a:spcBef>
              <a:spcAft>
                <a:spcPts val="0"/>
              </a:spcAft>
              <a:buClr>
                <a:schemeClr val="accent1"/>
              </a:buClr>
              <a:buSzPts val="2400"/>
              <a:buFont typeface="Times New Roman"/>
              <a:buNone/>
            </a:pPr>
            <a:r>
              <a:rPr lang="en-US" sz="2400" b="0" i="0" u="none">
                <a:solidFill>
                  <a:schemeClr val="accent1"/>
                </a:solidFill>
                <a:latin typeface="Times New Roman"/>
                <a:ea typeface="Times New Roman"/>
                <a:cs typeface="Times New Roman"/>
                <a:sym typeface="Times New Roman"/>
              </a:rPr>
              <a:t>recon-all   -s &lt;subject&gt;  -autorecon2-wm   -autorecon3</a:t>
            </a:r>
            <a:endParaRPr/>
          </a:p>
        </p:txBody>
      </p:sp>
      <p:sp>
        <p:nvSpPr>
          <p:cNvPr id="411" name="Google Shape;411;p19"/>
          <p:cNvSpPr txBox="1"/>
          <p:nvPr/>
        </p:nvSpPr>
        <p:spPr>
          <a:xfrm>
            <a:off x="941387" y="157162"/>
            <a:ext cx="7034212" cy="579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3200"/>
              <a:buFont typeface="Times New Roman"/>
              <a:buNone/>
            </a:pPr>
            <a:r>
              <a:rPr lang="en-US" sz="3200" b="0" i="0" u="none">
                <a:solidFill>
                  <a:srgbClr val="FFFF66"/>
                </a:solidFill>
                <a:latin typeface="Times New Roman"/>
                <a:ea typeface="Times New Roman"/>
                <a:cs typeface="Times New Roman"/>
                <a:sym typeface="Times New Roman"/>
              </a:rPr>
              <a:t>Skull Strip Failure: Not Enough Removed</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strike="noStrike" cap="none">
                <a:solidFill>
                  <a:srgbClr val="FFFF66"/>
                </a:solidFill>
                <a:latin typeface="Times New Roman"/>
                <a:ea typeface="Times New Roman"/>
                <a:cs typeface="Times New Roman"/>
                <a:sym typeface="Times New Roman"/>
              </a:rPr>
              <a:t>2</a:t>
            </a:fld>
            <a:endParaRPr/>
          </a:p>
        </p:txBody>
      </p:sp>
      <p:sp>
        <p:nvSpPr>
          <p:cNvPr id="178" name="Google Shape;178;p2"/>
          <p:cNvSpPr txBox="1">
            <a:spLocks noGrp="1"/>
          </p:cNvSpPr>
          <p:nvPr>
            <p:ph type="title" idx="4294967295"/>
          </p:nvPr>
        </p:nvSpPr>
        <p:spPr>
          <a:xfrm>
            <a:off x="965200" y="171450"/>
            <a:ext cx="7239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4000"/>
              <a:buFont typeface="Times New Roman"/>
              <a:buNone/>
            </a:pPr>
            <a:r>
              <a:rPr lang="en-US" sz="4000" b="0" i="0" u="none" strike="noStrike" cap="none">
                <a:solidFill>
                  <a:srgbClr val="FFFF66"/>
                </a:solidFill>
                <a:latin typeface="Times New Roman"/>
                <a:ea typeface="Times New Roman"/>
                <a:cs typeface="Times New Roman"/>
                <a:sym typeface="Times New Roman"/>
              </a:rPr>
              <a:t>Hard and Soft Failures</a:t>
            </a:r>
            <a:endParaRPr/>
          </a:p>
        </p:txBody>
      </p:sp>
      <p:sp>
        <p:nvSpPr>
          <p:cNvPr id="179" name="Google Shape;179;p2"/>
          <p:cNvSpPr txBox="1">
            <a:spLocks noGrp="1"/>
          </p:cNvSpPr>
          <p:nvPr>
            <p:ph type="body" idx="4294967295"/>
          </p:nvPr>
        </p:nvSpPr>
        <p:spPr>
          <a:xfrm>
            <a:off x="730250" y="1684337"/>
            <a:ext cx="8181975" cy="38385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66"/>
              </a:buClr>
              <a:buSzPts val="2800"/>
              <a:buFont typeface="Times New Roman"/>
              <a:buNone/>
            </a:pPr>
            <a:r>
              <a:rPr lang="en-US" sz="2800" b="0" i="0" u="none" strike="noStrike" cap="none">
                <a:solidFill>
                  <a:srgbClr val="FFFF66"/>
                </a:solidFill>
                <a:latin typeface="Times New Roman"/>
                <a:ea typeface="Times New Roman"/>
                <a:cs typeface="Times New Roman"/>
                <a:sym typeface="Times New Roman"/>
              </a:rPr>
              <a:t>Categories of errors: Hard &amp; Soft Failures</a:t>
            </a:r>
            <a:endParaRPr/>
          </a:p>
          <a:p>
            <a:pPr marL="0" marR="0" lvl="0" indent="0" algn="ctr" rtl="0">
              <a:lnSpc>
                <a:spcPct val="100000"/>
              </a:lnSpc>
              <a:spcBef>
                <a:spcPts val="0"/>
              </a:spcBef>
              <a:spcAft>
                <a:spcPts val="0"/>
              </a:spcAft>
              <a:buClr>
                <a:srgbClr val="FFFF66"/>
              </a:buClr>
              <a:buSzPts val="2800"/>
              <a:buFont typeface="Times New Roman"/>
              <a:buNone/>
            </a:pPr>
            <a:endParaRPr sz="2800" b="0" i="0" u="none" strike="noStrike" cap="none">
              <a:solidFill>
                <a:srgbClr val="FFFF66"/>
              </a:solidFill>
              <a:latin typeface="Times New Roman"/>
              <a:ea typeface="Times New Roman"/>
              <a:cs typeface="Times New Roman"/>
              <a:sym typeface="Times New Roman"/>
            </a:endParaRPr>
          </a:p>
          <a:p>
            <a:pPr marL="0" marR="0" lvl="0" indent="-177800" algn="l" rtl="0">
              <a:lnSpc>
                <a:spcPct val="100000"/>
              </a:lnSpc>
              <a:spcBef>
                <a:spcPts val="0"/>
              </a:spcBef>
              <a:spcAft>
                <a:spcPts val="0"/>
              </a:spcAft>
              <a:buClr>
                <a:srgbClr val="FFFF66"/>
              </a:buClr>
              <a:buSzPts val="2800"/>
              <a:buFont typeface="Times New Roman"/>
              <a:buChar char="•"/>
            </a:pPr>
            <a:r>
              <a:rPr lang="en-US" sz="2800" b="0" i="0" u="none" strike="noStrike" cap="none">
                <a:solidFill>
                  <a:srgbClr val="FFFF66"/>
                </a:solidFill>
                <a:latin typeface="Times New Roman"/>
                <a:ea typeface="Times New Roman"/>
                <a:cs typeface="Times New Roman"/>
                <a:sym typeface="Times New Roman"/>
              </a:rPr>
              <a:t>Hard = recon-all quits before it finishes</a:t>
            </a:r>
            <a:endParaRPr/>
          </a:p>
          <a:p>
            <a:pPr marL="0" marR="0" lvl="0" indent="0" algn="l" rtl="0">
              <a:lnSpc>
                <a:spcPct val="100000"/>
              </a:lnSpc>
              <a:spcBef>
                <a:spcPts val="0"/>
              </a:spcBef>
              <a:spcAft>
                <a:spcPts val="0"/>
              </a:spcAft>
              <a:buClr>
                <a:srgbClr val="FFFF66"/>
              </a:buClr>
              <a:buSzPts val="2800"/>
              <a:buFont typeface="Times New Roman"/>
              <a:buNone/>
            </a:pPr>
            <a:endParaRPr sz="2800" b="0" i="0" u="none" strike="noStrike" cap="none">
              <a:solidFill>
                <a:srgbClr val="FFFF66"/>
              </a:solidFill>
              <a:latin typeface="Times New Roman"/>
              <a:ea typeface="Times New Roman"/>
              <a:cs typeface="Times New Roman"/>
              <a:sym typeface="Times New Roman"/>
            </a:endParaRPr>
          </a:p>
          <a:p>
            <a:pPr marL="0" marR="0" lvl="0" indent="-177800" algn="l" rtl="0">
              <a:lnSpc>
                <a:spcPct val="100000"/>
              </a:lnSpc>
              <a:spcBef>
                <a:spcPts val="0"/>
              </a:spcBef>
              <a:spcAft>
                <a:spcPts val="0"/>
              </a:spcAft>
              <a:buClr>
                <a:srgbClr val="FFFF66"/>
              </a:buClr>
              <a:buSzPts val="2800"/>
              <a:buFont typeface="Times New Roman"/>
              <a:buChar char="•"/>
            </a:pPr>
            <a:r>
              <a:rPr lang="en-US" sz="2800" b="0" i="0" u="none" strike="noStrike" cap="none">
                <a:solidFill>
                  <a:srgbClr val="FFFF66"/>
                </a:solidFill>
                <a:latin typeface="Times New Roman"/>
                <a:ea typeface="Times New Roman"/>
                <a:cs typeface="Times New Roman"/>
                <a:sym typeface="Times New Roman"/>
              </a:rPr>
              <a:t>Soft = recon-all finishes but results need modification</a:t>
            </a:r>
            <a:endParaRPr/>
          </a:p>
          <a:p>
            <a:pPr marL="0" marR="0" lvl="0" indent="0" algn="l" rtl="0">
              <a:lnSpc>
                <a:spcPct val="100000"/>
              </a:lnSpc>
              <a:spcBef>
                <a:spcPts val="0"/>
              </a:spcBef>
              <a:spcAft>
                <a:spcPts val="0"/>
              </a:spcAft>
              <a:buClr>
                <a:srgbClr val="FFFF66"/>
              </a:buClr>
              <a:buSzPts val="2800"/>
              <a:buFont typeface="Times New Roman"/>
              <a:buNone/>
            </a:pPr>
            <a:r>
              <a:rPr lang="en-US" sz="2800" b="0" i="0" u="none" strike="noStrike" cap="none">
                <a:solidFill>
                  <a:srgbClr val="FFFF66"/>
                </a:solidFill>
                <a:latin typeface="Times New Roman"/>
                <a:ea typeface="Times New Roman"/>
                <a:cs typeface="Times New Roman"/>
                <a:sym typeface="Times New Roman"/>
              </a:rPr>
              <a:t> 	(i.e. surface or segmentation inaccuracy)</a:t>
            </a:r>
            <a:endParaRPr/>
          </a:p>
          <a:p>
            <a:pPr marL="742950" marR="0" lvl="1" indent="-107950" algn="l" rtl="0">
              <a:lnSpc>
                <a:spcPct val="100000"/>
              </a:lnSpc>
              <a:spcBef>
                <a:spcPts val="0"/>
              </a:spcBef>
              <a:spcAft>
                <a:spcPts val="0"/>
              </a:spcAft>
              <a:buClr>
                <a:srgbClr val="FFFF66"/>
              </a:buClr>
              <a:buSzPts val="2800"/>
              <a:buFont typeface="Times New Roman"/>
              <a:buNone/>
            </a:pPr>
            <a:endParaRPr sz="2800" b="0" i="0" u="none" strike="noStrike" cap="none">
              <a:solidFill>
                <a:srgbClr val="FFFF66"/>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FFFF66"/>
              </a:buClr>
              <a:buSzPts val="2800"/>
              <a:buFont typeface="Times New Roman"/>
              <a:buNone/>
            </a:pPr>
            <a:r>
              <a:rPr lang="en-US" sz="2800" b="0" i="0" u="none" strike="noStrike" cap="none">
                <a:solidFill>
                  <a:srgbClr val="FFFF66"/>
                </a:solidFill>
                <a:latin typeface="Times New Roman"/>
                <a:ea typeface="Times New Roman"/>
                <a:cs typeface="Times New Roman"/>
                <a:sym typeface="Times New Roman"/>
              </a:rPr>
              <a:t>-recon-all takes a long time ( 3-20 hours) to run &amp; some part of the process may need modification</a:t>
            </a:r>
            <a:endParaRPr/>
          </a:p>
          <a:p>
            <a:pPr marL="742950" marR="0" lvl="1" indent="-285750" algn="l" rtl="0">
              <a:lnSpc>
                <a:spcPct val="100000"/>
              </a:lnSpc>
              <a:spcBef>
                <a:spcPts val="0"/>
              </a:spcBef>
              <a:spcAft>
                <a:spcPts val="0"/>
              </a:spcAft>
              <a:buClr>
                <a:srgbClr val="FFFF66"/>
              </a:buClr>
              <a:buSzPts val="2800"/>
              <a:buFont typeface="Times New Roman"/>
              <a:buNone/>
            </a:pPr>
            <a:r>
              <a:rPr lang="en-US" sz="2800" b="0" i="0" u="none" strike="noStrike" cap="none">
                <a:solidFill>
                  <a:srgbClr val="FFFF66"/>
                </a:solidFill>
                <a:latin typeface="Times New Roman"/>
                <a:ea typeface="Times New Roman"/>
                <a:cs typeface="Times New Roman"/>
                <a:sym typeface="Times New Roman"/>
              </a:rPr>
              <a:t>	(e.g. cerebellum removed in skull stripping)</a:t>
            </a:r>
            <a:endParaRPr/>
          </a:p>
        </p:txBody>
      </p:sp>
    </p:spTree>
  </p:cSld>
  <p:clrMapOvr>
    <a:masterClrMapping/>
  </p:clrMapOvr>
  <p:transition spd="slow" advTm="58595">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0"/>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20</a:t>
            </a:fld>
            <a:endParaRPr/>
          </a:p>
        </p:txBody>
      </p:sp>
      <p:pic>
        <p:nvPicPr>
          <p:cNvPr id="417" name="Google Shape;417;p20" descr="skull-strip-ok"/>
          <p:cNvPicPr preferRelativeResize="0"/>
          <p:nvPr/>
        </p:nvPicPr>
        <p:blipFill rotWithShape="1">
          <a:blip r:embed="rId3">
            <a:alphaModFix/>
          </a:blip>
          <a:srcRect t="18750" b="18749"/>
          <a:stretch/>
        </p:blipFill>
        <p:spPr>
          <a:xfrm>
            <a:off x="4938712" y="1695450"/>
            <a:ext cx="3690937" cy="2306637"/>
          </a:xfrm>
          <a:prstGeom prst="rect">
            <a:avLst/>
          </a:prstGeom>
          <a:noFill/>
          <a:ln>
            <a:noFill/>
          </a:ln>
        </p:spPr>
      </p:pic>
      <p:sp>
        <p:nvSpPr>
          <p:cNvPr id="418" name="Google Shape;418;p20"/>
          <p:cNvSpPr txBox="1">
            <a:spLocks noGrp="1"/>
          </p:cNvSpPr>
          <p:nvPr>
            <p:ph type="title" idx="4294967295"/>
          </p:nvPr>
        </p:nvSpPr>
        <p:spPr>
          <a:xfrm>
            <a:off x="533400" y="0"/>
            <a:ext cx="7772400" cy="838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4400"/>
              <a:buFont typeface="Times New Roman"/>
              <a:buNone/>
            </a:pPr>
            <a:r>
              <a:rPr lang="en-US" sz="4400" b="0" i="0" u="none" strike="noStrike" cap="none">
                <a:solidFill>
                  <a:srgbClr val="FFFF66"/>
                </a:solidFill>
                <a:latin typeface="Times New Roman"/>
                <a:ea typeface="Times New Roman"/>
                <a:cs typeface="Times New Roman"/>
                <a:sym typeface="Times New Roman"/>
              </a:rPr>
              <a:t>This is NOT a Skull Strip Error</a:t>
            </a:r>
            <a:endParaRPr/>
          </a:p>
        </p:txBody>
      </p:sp>
      <p:sp>
        <p:nvSpPr>
          <p:cNvPr id="419" name="Google Shape;419;p20"/>
          <p:cNvSpPr txBox="1"/>
          <p:nvPr/>
        </p:nvSpPr>
        <p:spPr>
          <a:xfrm>
            <a:off x="684212" y="1420812"/>
            <a:ext cx="3048000" cy="45243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66"/>
              </a:buClr>
              <a:buSzPts val="3600"/>
              <a:buFont typeface="Times New Roman"/>
              <a:buNone/>
            </a:pPr>
            <a:r>
              <a:rPr lang="en-US" sz="3600" b="0" i="0" u="none">
                <a:solidFill>
                  <a:srgbClr val="FFFF66"/>
                </a:solidFill>
                <a:latin typeface="Times New Roman"/>
                <a:ea typeface="Times New Roman"/>
                <a:cs typeface="Times New Roman"/>
                <a:sym typeface="Times New Roman"/>
              </a:rPr>
              <a:t>It appears that the skull strip left a lot of dura. It did, but it does not affect the surface, so leave it!</a:t>
            </a:r>
            <a:endParaRPr/>
          </a:p>
        </p:txBody>
      </p:sp>
      <p:cxnSp>
        <p:nvCxnSpPr>
          <p:cNvPr id="420" name="Google Shape;420;p20"/>
          <p:cNvCxnSpPr/>
          <p:nvPr/>
        </p:nvCxnSpPr>
        <p:spPr>
          <a:xfrm>
            <a:off x="4616450" y="1585912"/>
            <a:ext cx="1306512" cy="417512"/>
          </a:xfrm>
          <a:prstGeom prst="straightConnector1">
            <a:avLst/>
          </a:prstGeom>
          <a:noFill/>
          <a:ln w="76200" cap="flat" cmpd="sng">
            <a:solidFill>
              <a:srgbClr val="FF0000"/>
            </a:solidFill>
            <a:prstDash val="solid"/>
            <a:miter lim="800000"/>
            <a:headEnd type="none" w="med" len="med"/>
            <a:tailEnd type="triangle" w="med" len="med"/>
          </a:ln>
        </p:spPr>
      </p:cxnSp>
      <p:pic>
        <p:nvPicPr>
          <p:cNvPr id="421" name="Google Shape;421;p20" descr="skull-strip-ok+skull"/>
          <p:cNvPicPr preferRelativeResize="0"/>
          <p:nvPr/>
        </p:nvPicPr>
        <p:blipFill rotWithShape="1">
          <a:blip r:embed="rId4">
            <a:alphaModFix/>
          </a:blip>
          <a:srcRect t="18750" b="18749"/>
          <a:stretch/>
        </p:blipFill>
        <p:spPr>
          <a:xfrm>
            <a:off x="4933950" y="4244975"/>
            <a:ext cx="3690937" cy="2306637"/>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1"/>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21</a:t>
            </a:fld>
            <a:endParaRPr/>
          </a:p>
        </p:txBody>
      </p:sp>
      <p:sp>
        <p:nvSpPr>
          <p:cNvPr id="427" name="Google Shape;427;p21"/>
          <p:cNvSpPr txBox="1">
            <a:spLocks noGrp="1"/>
          </p:cNvSpPr>
          <p:nvPr>
            <p:ph type="title" idx="4294967295"/>
          </p:nvPr>
        </p:nvSpPr>
        <p:spPr>
          <a:xfrm>
            <a:off x="965200" y="171450"/>
            <a:ext cx="7239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4000"/>
              <a:buFont typeface="Times New Roman"/>
              <a:buNone/>
            </a:pPr>
            <a:r>
              <a:rPr lang="en-US" sz="4000" b="0" i="0" u="none" strike="noStrike" cap="none">
                <a:solidFill>
                  <a:srgbClr val="FFFF66"/>
                </a:solidFill>
                <a:latin typeface="Times New Roman"/>
                <a:ea typeface="Times New Roman"/>
                <a:cs typeface="Times New Roman"/>
                <a:sym typeface="Times New Roman"/>
              </a:rPr>
              <a:t>Segmentation Errors</a:t>
            </a:r>
            <a:endParaRPr/>
          </a:p>
        </p:txBody>
      </p:sp>
      <p:sp>
        <p:nvSpPr>
          <p:cNvPr id="428" name="Google Shape;428;p21"/>
          <p:cNvSpPr txBox="1">
            <a:spLocks noGrp="1"/>
          </p:cNvSpPr>
          <p:nvPr>
            <p:ph type="body" idx="4294967295"/>
          </p:nvPr>
        </p:nvSpPr>
        <p:spPr>
          <a:xfrm>
            <a:off x="730250" y="1684337"/>
            <a:ext cx="7593012" cy="3200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FF66"/>
              </a:buClr>
              <a:buSzPts val="2800"/>
              <a:buFont typeface="Times New Roman"/>
              <a:buChar char="•"/>
            </a:pPr>
            <a:r>
              <a:rPr lang="en-US" sz="2800" b="0" i="0" u="none" strike="noStrike" cap="none">
                <a:solidFill>
                  <a:srgbClr val="FFFF66"/>
                </a:solidFill>
                <a:latin typeface="Times New Roman"/>
                <a:ea typeface="Times New Roman"/>
                <a:cs typeface="Times New Roman"/>
                <a:sym typeface="Times New Roman"/>
              </a:rPr>
              <a:t>White Matter classified as non-White Matter</a:t>
            </a:r>
            <a:endParaRPr/>
          </a:p>
          <a:p>
            <a:pPr marL="342900" marR="0" lvl="0" indent="-342900" algn="l" rtl="0">
              <a:lnSpc>
                <a:spcPct val="100000"/>
              </a:lnSpc>
              <a:spcBef>
                <a:spcPts val="0"/>
              </a:spcBef>
              <a:spcAft>
                <a:spcPts val="0"/>
              </a:spcAft>
              <a:buClr>
                <a:srgbClr val="FFFF66"/>
              </a:buClr>
              <a:buSzPts val="2800"/>
              <a:buFont typeface="Times New Roman"/>
              <a:buChar char="•"/>
            </a:pPr>
            <a:r>
              <a:rPr lang="en-US" sz="2800" b="0" i="0" u="none" strike="noStrike" cap="none">
                <a:solidFill>
                  <a:srgbClr val="FFFF66"/>
                </a:solidFill>
                <a:latin typeface="Times New Roman"/>
                <a:ea typeface="Times New Roman"/>
                <a:cs typeface="Times New Roman"/>
                <a:sym typeface="Times New Roman"/>
              </a:rPr>
              <a:t>Gray Matter classified as White Matter</a:t>
            </a:r>
            <a:endParaRPr/>
          </a:p>
          <a:p>
            <a:pPr marL="342900" marR="0" lvl="0" indent="-165100" algn="l" rtl="0">
              <a:lnSpc>
                <a:spcPct val="100000"/>
              </a:lnSpc>
              <a:spcBef>
                <a:spcPts val="0"/>
              </a:spcBef>
              <a:spcAft>
                <a:spcPts val="0"/>
              </a:spcAft>
              <a:buClr>
                <a:srgbClr val="FFFF66"/>
              </a:buClr>
              <a:buSzPts val="2800"/>
              <a:buFont typeface="Times New Roman"/>
              <a:buNone/>
            </a:pPr>
            <a:endParaRPr sz="2800" b="0" i="0" u="none" strike="noStrike" cap="none">
              <a:solidFill>
                <a:srgbClr val="FFFF66"/>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rgbClr val="FFFF66"/>
              </a:buClr>
              <a:buSzPts val="2800"/>
              <a:buFont typeface="Times New Roman"/>
              <a:buChar char="•"/>
            </a:pPr>
            <a:r>
              <a:rPr lang="en-US" sz="2800" b="0" i="0" u="none" strike="noStrike" cap="none">
                <a:solidFill>
                  <a:srgbClr val="FFFF66"/>
                </a:solidFill>
                <a:latin typeface="Times New Roman"/>
                <a:ea typeface="Times New Roman"/>
                <a:cs typeface="Times New Roman"/>
                <a:sym typeface="Times New Roman"/>
              </a:rPr>
              <a:t>Causes:</a:t>
            </a:r>
            <a:endParaRPr/>
          </a:p>
          <a:p>
            <a:pPr marL="742950" marR="0" lvl="1" indent="-285750" algn="l" rtl="0">
              <a:lnSpc>
                <a:spcPct val="100000"/>
              </a:lnSpc>
              <a:spcBef>
                <a:spcPts val="0"/>
              </a:spcBef>
              <a:spcAft>
                <a:spcPts val="0"/>
              </a:spcAft>
              <a:buClr>
                <a:srgbClr val="FFFF66"/>
              </a:buClr>
              <a:buSzPts val="2400"/>
              <a:buFont typeface="Times New Roman"/>
              <a:buChar char="–"/>
            </a:pPr>
            <a:r>
              <a:rPr lang="en-US" sz="2400" b="0" i="0" u="none" strike="noStrike" cap="none">
                <a:solidFill>
                  <a:srgbClr val="FFFF66"/>
                </a:solidFill>
                <a:latin typeface="Times New Roman"/>
                <a:ea typeface="Times New Roman"/>
                <a:cs typeface="Times New Roman"/>
                <a:sym typeface="Times New Roman"/>
              </a:rPr>
              <a:t>Intensity Normalization Failures</a:t>
            </a:r>
            <a:endParaRPr/>
          </a:p>
          <a:p>
            <a:pPr marL="742950" marR="0" lvl="1" indent="-285750" algn="l" rtl="0">
              <a:lnSpc>
                <a:spcPct val="100000"/>
              </a:lnSpc>
              <a:spcBef>
                <a:spcPts val="0"/>
              </a:spcBef>
              <a:spcAft>
                <a:spcPts val="0"/>
              </a:spcAft>
              <a:buClr>
                <a:srgbClr val="FFFF66"/>
              </a:buClr>
              <a:buSzPts val="2400"/>
              <a:buFont typeface="Times New Roman"/>
              <a:buChar char="–"/>
            </a:pPr>
            <a:r>
              <a:rPr lang="en-US" sz="2400" b="0" i="0" u="none" strike="noStrike" cap="none">
                <a:solidFill>
                  <a:srgbClr val="FFFF66"/>
                </a:solidFill>
                <a:latin typeface="Times New Roman"/>
                <a:ea typeface="Times New Roman"/>
                <a:cs typeface="Times New Roman"/>
                <a:sym typeface="Times New Roman"/>
              </a:rPr>
              <a:t>Partial voluming</a:t>
            </a:r>
            <a:endParaRPr/>
          </a:p>
        </p:txBody>
      </p:sp>
    </p:spTree>
  </p:cSld>
  <p:clrMapOvr>
    <a:masterClrMapping/>
  </p:clrMapOvr>
  <p:transition spd="slow" advTm="87484">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2"/>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22</a:t>
            </a:fld>
            <a:endParaRPr/>
          </a:p>
        </p:txBody>
      </p:sp>
      <p:pic>
        <p:nvPicPr>
          <p:cNvPr id="434" name="Google Shape;434;p22" descr="sj111"/>
          <p:cNvPicPr preferRelativeResize="0"/>
          <p:nvPr/>
        </p:nvPicPr>
        <p:blipFill rotWithShape="1">
          <a:blip r:embed="rId3">
            <a:alphaModFix/>
          </a:blip>
          <a:srcRect/>
          <a:stretch/>
        </p:blipFill>
        <p:spPr>
          <a:xfrm>
            <a:off x="609600" y="800100"/>
            <a:ext cx="4916487" cy="5105400"/>
          </a:xfrm>
          <a:prstGeom prst="rect">
            <a:avLst/>
          </a:prstGeom>
          <a:noFill/>
          <a:ln>
            <a:noFill/>
          </a:ln>
        </p:spPr>
      </p:pic>
      <p:sp>
        <p:nvSpPr>
          <p:cNvPr id="435" name="Google Shape;435;p22"/>
          <p:cNvSpPr/>
          <p:nvPr/>
        </p:nvSpPr>
        <p:spPr>
          <a:xfrm>
            <a:off x="3810000" y="3009900"/>
            <a:ext cx="990600" cy="914400"/>
          </a:xfrm>
          <a:prstGeom prst="ellipse">
            <a:avLst/>
          </a:prstGeom>
          <a:noFill/>
          <a:ln w="57150" cap="flat" cmpd="sng">
            <a:solidFill>
              <a:srgbClr val="FF99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cxnSp>
        <p:nvCxnSpPr>
          <p:cNvPr id="436" name="Google Shape;436;p22"/>
          <p:cNvCxnSpPr/>
          <p:nvPr/>
        </p:nvCxnSpPr>
        <p:spPr>
          <a:xfrm>
            <a:off x="4724400" y="3619500"/>
            <a:ext cx="1295400" cy="0"/>
          </a:xfrm>
          <a:prstGeom prst="straightConnector1">
            <a:avLst/>
          </a:prstGeom>
          <a:noFill/>
          <a:ln w="38100" cap="flat" cmpd="sng">
            <a:solidFill>
              <a:srgbClr val="FF99FF"/>
            </a:solidFill>
            <a:prstDash val="solid"/>
            <a:miter lim="800000"/>
            <a:headEnd type="none" w="med" len="med"/>
            <a:tailEnd type="none" w="med" len="med"/>
          </a:ln>
        </p:spPr>
      </p:cxnSp>
      <p:sp>
        <p:nvSpPr>
          <p:cNvPr id="437" name="Google Shape;437;p22"/>
          <p:cNvSpPr txBox="1"/>
          <p:nvPr/>
        </p:nvSpPr>
        <p:spPr>
          <a:xfrm>
            <a:off x="6096000" y="3238500"/>
            <a:ext cx="3048000" cy="15525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400"/>
              <a:buFont typeface="Times New Roman"/>
              <a:buNone/>
            </a:pPr>
            <a:r>
              <a:rPr lang="en-US" sz="2400" b="0" i="0" u="none">
                <a:solidFill>
                  <a:srgbClr val="FFFF00"/>
                </a:solidFill>
                <a:latin typeface="Times New Roman"/>
                <a:ea typeface="Times New Roman"/>
                <a:cs typeface="Times New Roman"/>
                <a:sym typeface="Times New Roman"/>
              </a:rPr>
              <a:t>“Hypo-Intensities”</a:t>
            </a:r>
            <a:endParaRPr/>
          </a:p>
          <a:p>
            <a:pPr marL="0" marR="0" lvl="0" indent="0" algn="l" rtl="0">
              <a:lnSpc>
                <a:spcPct val="100000"/>
              </a:lnSpc>
              <a:spcBef>
                <a:spcPts val="0"/>
              </a:spcBef>
              <a:spcAft>
                <a:spcPts val="0"/>
              </a:spcAft>
              <a:buClr>
                <a:srgbClr val="FFFF00"/>
              </a:buClr>
              <a:buSzPts val="2400"/>
              <a:buFont typeface="Times New Roman"/>
              <a:buNone/>
            </a:pPr>
            <a:r>
              <a:rPr lang="en-US" sz="2400" b="0" i="0" u="none">
                <a:solidFill>
                  <a:srgbClr val="FFFF00"/>
                </a:solidFill>
                <a:latin typeface="Times New Roman"/>
                <a:ea typeface="Times New Roman"/>
                <a:cs typeface="Times New Roman"/>
                <a:sym typeface="Times New Roman"/>
              </a:rPr>
              <a:t>White Matter Lesions</a:t>
            </a:r>
            <a:endParaRPr/>
          </a:p>
          <a:p>
            <a:pPr marL="0" marR="0" lvl="0" indent="0" algn="l" rtl="0">
              <a:lnSpc>
                <a:spcPct val="100000"/>
              </a:lnSpc>
              <a:spcBef>
                <a:spcPts val="0"/>
              </a:spcBef>
              <a:spcAft>
                <a:spcPts val="0"/>
              </a:spcAft>
              <a:buClr>
                <a:srgbClr val="FFFF00"/>
              </a:buClr>
              <a:buSzPts val="2400"/>
              <a:buFont typeface="Times New Roman"/>
              <a:buNone/>
            </a:pPr>
            <a:r>
              <a:rPr lang="en-US" sz="2400" b="0" i="0" u="none">
                <a:solidFill>
                  <a:srgbClr val="FFFF00"/>
                </a:solidFill>
                <a:latin typeface="Times New Roman"/>
                <a:ea typeface="Times New Roman"/>
                <a:cs typeface="Times New Roman"/>
                <a:sym typeface="Times New Roman"/>
              </a:rPr>
              <a:t>Misclassified as gray matter</a:t>
            </a:r>
            <a:endParaRPr/>
          </a:p>
        </p:txBody>
      </p:sp>
      <p:sp>
        <p:nvSpPr>
          <p:cNvPr id="438" name="Google Shape;438;p22"/>
          <p:cNvSpPr txBox="1"/>
          <p:nvPr/>
        </p:nvSpPr>
        <p:spPr>
          <a:xfrm>
            <a:off x="1371600" y="152400"/>
            <a:ext cx="3376612" cy="579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3200"/>
              <a:buFont typeface="Times New Roman"/>
              <a:buNone/>
            </a:pPr>
            <a:r>
              <a:rPr lang="en-US" sz="3200" b="0" i="0" u="none">
                <a:solidFill>
                  <a:srgbClr val="FFFF66"/>
                </a:solidFill>
                <a:latin typeface="Times New Roman"/>
                <a:ea typeface="Times New Roman"/>
                <a:cs typeface="Times New Roman"/>
                <a:sym typeface="Times New Roman"/>
              </a:rPr>
              <a:t>Segmentation Error</a:t>
            </a:r>
            <a:endParaRPr/>
          </a:p>
        </p:txBody>
      </p:sp>
      <p:sp>
        <p:nvSpPr>
          <p:cNvPr id="439" name="Google Shape;439;p22"/>
          <p:cNvSpPr txBox="1"/>
          <p:nvPr/>
        </p:nvSpPr>
        <p:spPr>
          <a:xfrm>
            <a:off x="1052512" y="5972175"/>
            <a:ext cx="7037387" cy="822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400"/>
              <a:buFont typeface="Times New Roman"/>
              <a:buNone/>
            </a:pPr>
            <a:r>
              <a:rPr lang="en-US" sz="2400" b="0" i="0" u="none">
                <a:solidFill>
                  <a:srgbClr val="FFFF00"/>
                </a:solidFill>
                <a:latin typeface="Times New Roman"/>
                <a:ea typeface="Times New Roman"/>
                <a:cs typeface="Times New Roman"/>
                <a:sym typeface="Times New Roman"/>
              </a:rPr>
              <a:t>Fill in wm.mgz then run: </a:t>
            </a:r>
            <a:endParaRPr/>
          </a:p>
          <a:p>
            <a:pPr marL="0" marR="0" lvl="0" indent="0" algn="ctr" rtl="0">
              <a:lnSpc>
                <a:spcPct val="100000"/>
              </a:lnSpc>
              <a:spcBef>
                <a:spcPts val="0"/>
              </a:spcBef>
              <a:spcAft>
                <a:spcPts val="0"/>
              </a:spcAft>
              <a:buClr>
                <a:schemeClr val="accent1"/>
              </a:buClr>
              <a:buSzPts val="2400"/>
              <a:buFont typeface="Times New Roman"/>
              <a:buNone/>
            </a:pPr>
            <a:r>
              <a:rPr lang="en-US" sz="2400" b="0" i="0" u="none">
                <a:solidFill>
                  <a:schemeClr val="accent1"/>
                </a:solidFill>
                <a:latin typeface="Times New Roman"/>
                <a:ea typeface="Times New Roman"/>
                <a:cs typeface="Times New Roman"/>
                <a:sym typeface="Times New Roman"/>
              </a:rPr>
              <a:t>recon-all   -s &lt;subject&gt;  -autorecon2-wm   -autorecon3</a:t>
            </a:r>
            <a:endParaRPr/>
          </a:p>
        </p:txBody>
      </p:sp>
      <p:pic>
        <p:nvPicPr>
          <p:cNvPr id="440" name="Google Shape;440;p22"/>
          <p:cNvPicPr preferRelativeResize="0"/>
          <p:nvPr/>
        </p:nvPicPr>
        <p:blipFill rotWithShape="1">
          <a:blip r:embed="rId4">
            <a:alphaModFix/>
          </a:blip>
          <a:srcRect l="24366" t="20375" r="25645" b="32280"/>
          <a:stretch/>
        </p:blipFill>
        <p:spPr>
          <a:xfrm>
            <a:off x="6262687" y="661987"/>
            <a:ext cx="1838325" cy="1808162"/>
          </a:xfrm>
          <a:prstGeom prst="rect">
            <a:avLst/>
          </a:prstGeom>
          <a:noFill/>
          <a:ln>
            <a:noFill/>
          </a:ln>
        </p:spPr>
      </p:pic>
      <p:sp>
        <p:nvSpPr>
          <p:cNvPr id="441" name="Google Shape;441;p22"/>
          <p:cNvSpPr txBox="1"/>
          <p:nvPr/>
        </p:nvSpPr>
        <p:spPr>
          <a:xfrm>
            <a:off x="6723062" y="2420937"/>
            <a:ext cx="1066800" cy="4572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wm.mgz</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3"/>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23</a:t>
            </a:fld>
            <a:endParaRPr/>
          </a:p>
        </p:txBody>
      </p:sp>
      <p:pic>
        <p:nvPicPr>
          <p:cNvPr id="447" name="Google Shape;447;p23" descr="not-seg-error-cor"/>
          <p:cNvPicPr preferRelativeResize="0"/>
          <p:nvPr/>
        </p:nvPicPr>
        <p:blipFill rotWithShape="1">
          <a:blip r:embed="rId3">
            <a:alphaModFix/>
          </a:blip>
          <a:srcRect r="9049"/>
          <a:stretch/>
        </p:blipFill>
        <p:spPr>
          <a:xfrm>
            <a:off x="1673225" y="1143000"/>
            <a:ext cx="4435475" cy="4876800"/>
          </a:xfrm>
          <a:prstGeom prst="rect">
            <a:avLst/>
          </a:prstGeom>
          <a:noFill/>
          <a:ln>
            <a:noFill/>
          </a:ln>
        </p:spPr>
      </p:pic>
      <p:sp>
        <p:nvSpPr>
          <p:cNvPr id="448" name="Google Shape;448;p23"/>
          <p:cNvSpPr txBox="1">
            <a:spLocks noGrp="1"/>
          </p:cNvSpPr>
          <p:nvPr>
            <p:ph type="title" idx="4294967295"/>
          </p:nvPr>
        </p:nvSpPr>
        <p:spPr>
          <a:xfrm>
            <a:off x="533400" y="0"/>
            <a:ext cx="7772400" cy="838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4400"/>
              <a:buFont typeface="Times New Roman"/>
              <a:buNone/>
            </a:pPr>
            <a:r>
              <a:rPr lang="en-US" sz="4400" b="0" i="0" u="none" strike="noStrike" cap="none">
                <a:solidFill>
                  <a:srgbClr val="FFFF66"/>
                </a:solidFill>
                <a:latin typeface="Times New Roman"/>
                <a:ea typeface="Times New Roman"/>
                <a:cs typeface="Times New Roman"/>
                <a:sym typeface="Times New Roman"/>
              </a:rPr>
              <a:t>Is this a segmentation error?</a:t>
            </a:r>
            <a:endParaRPr/>
          </a:p>
        </p:txBody>
      </p:sp>
      <p:cxnSp>
        <p:nvCxnSpPr>
          <p:cNvPr id="449" name="Google Shape;449;p23"/>
          <p:cNvCxnSpPr/>
          <p:nvPr/>
        </p:nvCxnSpPr>
        <p:spPr>
          <a:xfrm flipH="1">
            <a:off x="4403725" y="2139950"/>
            <a:ext cx="2617787" cy="1393825"/>
          </a:xfrm>
          <a:prstGeom prst="straightConnector1">
            <a:avLst/>
          </a:prstGeom>
          <a:noFill/>
          <a:ln w="76200" cap="flat" cmpd="sng">
            <a:solidFill>
              <a:srgbClr val="FF0000"/>
            </a:solidFill>
            <a:prstDash val="solid"/>
            <a:miter lim="800000"/>
            <a:headEnd type="none" w="med" len="med"/>
            <a:tailEnd type="triangle" w="med" len="med"/>
          </a:ln>
        </p:spPr>
      </p:cxnSp>
      <p:sp>
        <p:nvSpPr>
          <p:cNvPr id="450" name="Google Shape;450;p23"/>
          <p:cNvSpPr txBox="1"/>
          <p:nvPr/>
        </p:nvSpPr>
        <p:spPr>
          <a:xfrm>
            <a:off x="2998787" y="6089650"/>
            <a:ext cx="1901825"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Coronal View</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4"/>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24</a:t>
            </a:fld>
            <a:endParaRPr/>
          </a:p>
        </p:txBody>
      </p:sp>
      <p:pic>
        <p:nvPicPr>
          <p:cNvPr id="456" name="Google Shape;456;p24" descr="not-seg-error-cor"/>
          <p:cNvPicPr preferRelativeResize="0"/>
          <p:nvPr/>
        </p:nvPicPr>
        <p:blipFill rotWithShape="1">
          <a:blip r:embed="rId3">
            <a:alphaModFix/>
          </a:blip>
          <a:srcRect/>
          <a:stretch/>
        </p:blipFill>
        <p:spPr>
          <a:xfrm>
            <a:off x="752475" y="1117600"/>
            <a:ext cx="2439987" cy="2439987"/>
          </a:xfrm>
          <a:prstGeom prst="rect">
            <a:avLst/>
          </a:prstGeom>
          <a:noFill/>
          <a:ln>
            <a:noFill/>
          </a:ln>
        </p:spPr>
      </p:pic>
      <p:sp>
        <p:nvSpPr>
          <p:cNvPr id="457" name="Google Shape;457;p24"/>
          <p:cNvSpPr txBox="1">
            <a:spLocks noGrp="1"/>
          </p:cNvSpPr>
          <p:nvPr>
            <p:ph type="title" idx="4294967295"/>
          </p:nvPr>
        </p:nvSpPr>
        <p:spPr>
          <a:xfrm>
            <a:off x="533400" y="0"/>
            <a:ext cx="7772400" cy="838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4400"/>
              <a:buFont typeface="Times New Roman"/>
              <a:buNone/>
            </a:pPr>
            <a:r>
              <a:rPr lang="en-US" sz="4400" b="0" i="0" u="none" strike="noStrike" cap="none">
                <a:solidFill>
                  <a:srgbClr val="FFFF66"/>
                </a:solidFill>
                <a:latin typeface="Times New Roman"/>
                <a:ea typeface="Times New Roman"/>
                <a:cs typeface="Times New Roman"/>
                <a:sym typeface="Times New Roman"/>
              </a:rPr>
              <a:t>This is NOT an an error.</a:t>
            </a:r>
            <a:endParaRPr/>
          </a:p>
        </p:txBody>
      </p:sp>
      <p:pic>
        <p:nvPicPr>
          <p:cNvPr id="458" name="Google Shape;458;p24" descr="not-seg-error-sag"/>
          <p:cNvPicPr preferRelativeResize="0"/>
          <p:nvPr/>
        </p:nvPicPr>
        <p:blipFill rotWithShape="1">
          <a:blip r:embed="rId4">
            <a:alphaModFix/>
          </a:blip>
          <a:srcRect/>
          <a:stretch/>
        </p:blipFill>
        <p:spPr>
          <a:xfrm>
            <a:off x="3221037" y="1125537"/>
            <a:ext cx="2439987" cy="2439987"/>
          </a:xfrm>
          <a:prstGeom prst="rect">
            <a:avLst/>
          </a:prstGeom>
          <a:noFill/>
          <a:ln>
            <a:noFill/>
          </a:ln>
        </p:spPr>
      </p:pic>
      <p:pic>
        <p:nvPicPr>
          <p:cNvPr id="459" name="Google Shape;459;p24" descr="not-seg-error-ax"/>
          <p:cNvPicPr preferRelativeResize="0"/>
          <p:nvPr/>
        </p:nvPicPr>
        <p:blipFill rotWithShape="1">
          <a:blip r:embed="rId5">
            <a:alphaModFix/>
          </a:blip>
          <a:srcRect/>
          <a:stretch/>
        </p:blipFill>
        <p:spPr>
          <a:xfrm>
            <a:off x="3197225" y="3600450"/>
            <a:ext cx="2439987" cy="2439987"/>
          </a:xfrm>
          <a:prstGeom prst="rect">
            <a:avLst/>
          </a:prstGeom>
          <a:noFill/>
          <a:ln>
            <a:noFill/>
          </a:ln>
        </p:spPr>
      </p:pic>
      <p:cxnSp>
        <p:nvCxnSpPr>
          <p:cNvPr id="460" name="Google Shape;460;p24"/>
          <p:cNvCxnSpPr/>
          <p:nvPr/>
        </p:nvCxnSpPr>
        <p:spPr>
          <a:xfrm>
            <a:off x="752475" y="2344737"/>
            <a:ext cx="4908550" cy="6350"/>
          </a:xfrm>
          <a:prstGeom prst="straightConnector1">
            <a:avLst/>
          </a:prstGeom>
          <a:noFill/>
          <a:ln w="9525" cap="flat" cmpd="sng">
            <a:solidFill>
              <a:srgbClr val="00FF00"/>
            </a:solidFill>
            <a:prstDash val="solid"/>
            <a:miter lim="800000"/>
            <a:headEnd type="none" w="med" len="med"/>
            <a:tailEnd type="none" w="med" len="med"/>
          </a:ln>
        </p:spPr>
      </p:cxnSp>
      <p:cxnSp>
        <p:nvCxnSpPr>
          <p:cNvPr id="461" name="Google Shape;461;p24"/>
          <p:cNvCxnSpPr/>
          <p:nvPr/>
        </p:nvCxnSpPr>
        <p:spPr>
          <a:xfrm flipH="1">
            <a:off x="4397375" y="1112837"/>
            <a:ext cx="38100" cy="4921250"/>
          </a:xfrm>
          <a:prstGeom prst="straightConnector1">
            <a:avLst/>
          </a:prstGeom>
          <a:noFill/>
          <a:ln w="9525" cap="flat" cmpd="sng">
            <a:solidFill>
              <a:srgbClr val="00FF00"/>
            </a:solidFill>
            <a:prstDash val="solid"/>
            <a:miter lim="800000"/>
            <a:headEnd type="none" w="med" len="med"/>
            <a:tailEnd type="none" w="med" len="med"/>
          </a:ln>
        </p:spPr>
      </p:cxnSp>
      <p:sp>
        <p:nvSpPr>
          <p:cNvPr id="462" name="Google Shape;462;p24"/>
          <p:cNvSpPr txBox="1"/>
          <p:nvPr/>
        </p:nvSpPr>
        <p:spPr>
          <a:xfrm>
            <a:off x="927100" y="3608387"/>
            <a:ext cx="1901825"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Coronal View</a:t>
            </a:r>
            <a:endParaRPr/>
          </a:p>
        </p:txBody>
      </p:sp>
      <p:sp>
        <p:nvSpPr>
          <p:cNvPr id="463" name="Google Shape;463;p24"/>
          <p:cNvSpPr txBox="1"/>
          <p:nvPr/>
        </p:nvSpPr>
        <p:spPr>
          <a:xfrm>
            <a:off x="5854700" y="2058987"/>
            <a:ext cx="1849437"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Sagittal View</a:t>
            </a:r>
            <a:endParaRPr/>
          </a:p>
        </p:txBody>
      </p:sp>
      <p:sp>
        <p:nvSpPr>
          <p:cNvPr id="464" name="Google Shape;464;p24"/>
          <p:cNvSpPr txBox="1"/>
          <p:nvPr/>
        </p:nvSpPr>
        <p:spPr>
          <a:xfrm>
            <a:off x="5943600" y="4606925"/>
            <a:ext cx="1597025"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Axial View</a:t>
            </a:r>
            <a:endParaRPr/>
          </a:p>
        </p:txBody>
      </p:sp>
      <p:cxnSp>
        <p:nvCxnSpPr>
          <p:cNvPr id="465" name="Google Shape;465;p24"/>
          <p:cNvCxnSpPr/>
          <p:nvPr/>
        </p:nvCxnSpPr>
        <p:spPr>
          <a:xfrm rot="10800000" flipH="1">
            <a:off x="3205162" y="4818062"/>
            <a:ext cx="2420937" cy="6350"/>
          </a:xfrm>
          <a:prstGeom prst="straightConnector1">
            <a:avLst/>
          </a:prstGeom>
          <a:noFill/>
          <a:ln w="9525" cap="flat" cmpd="sng">
            <a:solidFill>
              <a:srgbClr val="00FF00"/>
            </a:solidFill>
            <a:prstDash val="solid"/>
            <a:miter lim="800000"/>
            <a:headEnd type="none" w="med" len="med"/>
            <a:tailEnd type="none" w="med" len="med"/>
          </a:ln>
        </p:spPr>
      </p:cxnSp>
      <p:sp>
        <p:nvSpPr>
          <p:cNvPr id="466" name="Google Shape;466;p24"/>
          <p:cNvSpPr txBox="1"/>
          <p:nvPr/>
        </p:nvSpPr>
        <p:spPr>
          <a:xfrm>
            <a:off x="490523" y="6276975"/>
            <a:ext cx="70500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Make sure to look at all 3 views before deciding!</a:t>
            </a: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5"/>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25</a:t>
            </a:fld>
            <a:endParaRPr/>
          </a:p>
        </p:txBody>
      </p:sp>
      <p:sp>
        <p:nvSpPr>
          <p:cNvPr id="472" name="Google Shape;472;p25"/>
          <p:cNvSpPr txBox="1"/>
          <p:nvPr/>
        </p:nvSpPr>
        <p:spPr>
          <a:xfrm>
            <a:off x="1524000" y="0"/>
            <a:ext cx="6096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4400"/>
              <a:buFont typeface="Times New Roman"/>
              <a:buNone/>
            </a:pPr>
            <a:r>
              <a:rPr lang="en-US" sz="4400" b="0" i="0" u="none">
                <a:solidFill>
                  <a:srgbClr val="FFFF66"/>
                </a:solidFill>
                <a:latin typeface="Times New Roman"/>
                <a:ea typeface="Times New Roman"/>
                <a:cs typeface="Times New Roman"/>
                <a:sym typeface="Times New Roman"/>
              </a:rPr>
              <a:t>Intensity Bias</a:t>
            </a:r>
            <a:endParaRPr/>
          </a:p>
        </p:txBody>
      </p:sp>
      <p:pic>
        <p:nvPicPr>
          <p:cNvPr id="473" name="Google Shape;473;p25"/>
          <p:cNvPicPr preferRelativeResize="0"/>
          <p:nvPr/>
        </p:nvPicPr>
        <p:blipFill rotWithShape="1">
          <a:blip r:embed="rId3">
            <a:alphaModFix/>
          </a:blip>
          <a:srcRect l="19935" t="16336" r="16995" b="9755"/>
          <a:stretch/>
        </p:blipFill>
        <p:spPr>
          <a:xfrm>
            <a:off x="5102225" y="998537"/>
            <a:ext cx="3124200" cy="3808412"/>
          </a:xfrm>
          <a:prstGeom prst="rect">
            <a:avLst/>
          </a:prstGeom>
          <a:noFill/>
          <a:ln>
            <a:noFill/>
          </a:ln>
        </p:spPr>
      </p:pic>
      <p:pic>
        <p:nvPicPr>
          <p:cNvPr id="474" name="Google Shape;474;p25"/>
          <p:cNvPicPr preferRelativeResize="0"/>
          <p:nvPr/>
        </p:nvPicPr>
        <p:blipFill rotWithShape="1">
          <a:blip r:embed="rId4">
            <a:alphaModFix/>
          </a:blip>
          <a:srcRect l="19992" t="16264" r="16931" b="9802"/>
          <a:stretch/>
        </p:blipFill>
        <p:spPr>
          <a:xfrm>
            <a:off x="971550" y="1047750"/>
            <a:ext cx="3124200" cy="3810000"/>
          </a:xfrm>
          <a:prstGeom prst="rect">
            <a:avLst/>
          </a:prstGeom>
          <a:noFill/>
          <a:ln>
            <a:noFill/>
          </a:ln>
        </p:spPr>
      </p:pic>
      <p:sp>
        <p:nvSpPr>
          <p:cNvPr id="475" name="Google Shape;475;p25"/>
          <p:cNvSpPr txBox="1"/>
          <p:nvPr/>
        </p:nvSpPr>
        <p:spPr>
          <a:xfrm>
            <a:off x="379412" y="4953000"/>
            <a:ext cx="8385175" cy="1387475"/>
          </a:xfrm>
          <a:prstGeom prst="rect">
            <a:avLst/>
          </a:prstGeom>
          <a:noFill/>
          <a:ln>
            <a:noFill/>
          </a:ln>
        </p:spPr>
        <p:txBody>
          <a:bodyPr spcFirstLastPara="1" wrap="square" lIns="90000" tIns="46800" rIns="90000" bIns="46800" anchor="t" anchorCtr="0">
            <a:spAutoFit/>
          </a:bodyPr>
          <a:lstStyle/>
          <a:p>
            <a:pPr marL="0" marR="0" lvl="0" indent="-177800" algn="l" rtl="0">
              <a:lnSpc>
                <a:spcPct val="100000"/>
              </a:lnSpc>
              <a:spcBef>
                <a:spcPts val="0"/>
              </a:spcBef>
              <a:spcAft>
                <a:spcPts val="0"/>
              </a:spcAft>
              <a:buClr>
                <a:srgbClr val="FFFF66"/>
              </a:buClr>
              <a:buSzPts val="2800"/>
              <a:buFont typeface="Times New Roman"/>
              <a:buChar char="•"/>
            </a:pPr>
            <a:r>
              <a:rPr lang="en-US" sz="2800" b="0" i="0" u="none">
                <a:solidFill>
                  <a:srgbClr val="FFFF66"/>
                </a:solidFill>
                <a:latin typeface="Times New Roman"/>
                <a:ea typeface="Times New Roman"/>
                <a:cs typeface="Times New Roman"/>
                <a:sym typeface="Times New Roman"/>
              </a:rPr>
              <a:t> One side of the image much brighter than the other side</a:t>
            </a:r>
            <a:endParaRPr/>
          </a:p>
          <a:p>
            <a:pPr marL="0" marR="0" lvl="0" indent="-177800" algn="l" rtl="0">
              <a:lnSpc>
                <a:spcPct val="100000"/>
              </a:lnSpc>
              <a:spcBef>
                <a:spcPts val="0"/>
              </a:spcBef>
              <a:spcAft>
                <a:spcPts val="0"/>
              </a:spcAft>
              <a:buClr>
                <a:srgbClr val="FFFF66"/>
              </a:buClr>
              <a:buSzPts val="2800"/>
              <a:buFont typeface="Times New Roman"/>
              <a:buChar char="•"/>
            </a:pPr>
            <a:r>
              <a:rPr lang="en-US" sz="2800" b="0" i="0" u="none">
                <a:solidFill>
                  <a:srgbClr val="FFFF66"/>
                </a:solidFill>
                <a:latin typeface="Times New Roman"/>
                <a:ea typeface="Times New Roman"/>
                <a:cs typeface="Times New Roman"/>
                <a:sym typeface="Times New Roman"/>
              </a:rPr>
              <a:t> Worse with many coils</a:t>
            </a:r>
            <a:endParaRPr/>
          </a:p>
          <a:p>
            <a:pPr marL="0" marR="0" lvl="0" indent="-177800" algn="l" rtl="0">
              <a:lnSpc>
                <a:spcPct val="100000"/>
              </a:lnSpc>
              <a:spcBef>
                <a:spcPts val="0"/>
              </a:spcBef>
              <a:spcAft>
                <a:spcPts val="0"/>
              </a:spcAft>
              <a:buClr>
                <a:srgbClr val="FFFF66"/>
              </a:buClr>
              <a:buSzPts val="2800"/>
              <a:buFont typeface="Times New Roman"/>
              <a:buChar char="•"/>
            </a:pPr>
            <a:r>
              <a:rPr lang="en-US" sz="2800" b="0" i="0" u="none">
                <a:solidFill>
                  <a:srgbClr val="FFFF66"/>
                </a:solidFill>
                <a:latin typeface="Times New Roman"/>
                <a:ea typeface="Times New Roman"/>
                <a:cs typeface="Times New Roman"/>
                <a:sym typeface="Times New Roman"/>
              </a:rPr>
              <a:t> Makes gray/white segmentation difficult</a:t>
            </a: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6"/>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26</a:t>
            </a:fld>
            <a:endParaRPr/>
          </a:p>
        </p:txBody>
      </p:sp>
      <p:pic>
        <p:nvPicPr>
          <p:cNvPr id="481" name="Google Shape;481;p26"/>
          <p:cNvPicPr preferRelativeResize="0"/>
          <p:nvPr/>
        </p:nvPicPr>
        <p:blipFill rotWithShape="1">
          <a:blip r:embed="rId3">
            <a:alphaModFix/>
          </a:blip>
          <a:srcRect/>
          <a:stretch/>
        </p:blipFill>
        <p:spPr>
          <a:xfrm>
            <a:off x="1263650" y="3935412"/>
            <a:ext cx="2000250" cy="2473325"/>
          </a:xfrm>
          <a:prstGeom prst="rect">
            <a:avLst/>
          </a:prstGeom>
          <a:noFill/>
          <a:ln>
            <a:noFill/>
          </a:ln>
        </p:spPr>
      </p:pic>
      <p:pic>
        <p:nvPicPr>
          <p:cNvPr id="482" name="Google Shape;482;p26"/>
          <p:cNvPicPr preferRelativeResize="0"/>
          <p:nvPr/>
        </p:nvPicPr>
        <p:blipFill rotWithShape="1">
          <a:blip r:embed="rId4">
            <a:alphaModFix/>
          </a:blip>
          <a:srcRect/>
          <a:stretch/>
        </p:blipFill>
        <p:spPr>
          <a:xfrm>
            <a:off x="5584825" y="4005262"/>
            <a:ext cx="1952625" cy="2413000"/>
          </a:xfrm>
          <a:prstGeom prst="rect">
            <a:avLst/>
          </a:prstGeom>
          <a:noFill/>
          <a:ln>
            <a:noFill/>
          </a:ln>
        </p:spPr>
      </p:pic>
      <p:sp>
        <p:nvSpPr>
          <p:cNvPr id="483" name="Google Shape;483;p26"/>
          <p:cNvSpPr txBox="1"/>
          <p:nvPr/>
        </p:nvSpPr>
        <p:spPr>
          <a:xfrm>
            <a:off x="1524000" y="0"/>
            <a:ext cx="6096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4400"/>
              <a:buFont typeface="Times New Roman"/>
              <a:buNone/>
            </a:pPr>
            <a:r>
              <a:rPr lang="en-US" sz="4400" b="0" i="0" u="none">
                <a:solidFill>
                  <a:srgbClr val="FFFF66"/>
                </a:solidFill>
                <a:latin typeface="Times New Roman"/>
                <a:ea typeface="Times New Roman"/>
                <a:cs typeface="Times New Roman"/>
                <a:sym typeface="Times New Roman"/>
              </a:rPr>
              <a:t>Intensity Normalization</a:t>
            </a:r>
            <a:endParaRPr/>
          </a:p>
        </p:txBody>
      </p:sp>
      <p:sp>
        <p:nvSpPr>
          <p:cNvPr id="484" name="Google Shape;484;p26"/>
          <p:cNvSpPr txBox="1"/>
          <p:nvPr/>
        </p:nvSpPr>
        <p:spPr>
          <a:xfrm>
            <a:off x="152400" y="1082675"/>
            <a:ext cx="4233862" cy="2327275"/>
          </a:xfrm>
          <a:prstGeom prst="rect">
            <a:avLst/>
          </a:prstGeom>
          <a:noFill/>
          <a:ln>
            <a:noFill/>
          </a:ln>
        </p:spPr>
        <p:txBody>
          <a:bodyPr spcFirstLastPara="1" wrap="square" lIns="91425" tIns="45700" rIns="91425" bIns="45700" anchor="t" anchorCtr="0">
            <a:noAutofit/>
          </a:bodyPr>
          <a:lstStyle/>
          <a:p>
            <a:pPr marL="215900" marR="0" lvl="0" indent="-215900" algn="l" rtl="0">
              <a:lnSpc>
                <a:spcPct val="100000"/>
              </a:lnSpc>
              <a:spcBef>
                <a:spcPts val="0"/>
              </a:spcBef>
              <a:spcAft>
                <a:spcPts val="0"/>
              </a:spcAft>
              <a:buClr>
                <a:srgbClr val="FFFF66"/>
              </a:buClr>
              <a:buSzPts val="2800"/>
              <a:buFont typeface="Times New Roman"/>
              <a:buChar char="•"/>
            </a:pPr>
            <a:r>
              <a:rPr lang="en-US" sz="2800" b="0" i="0" u="none">
                <a:solidFill>
                  <a:srgbClr val="FFFF66"/>
                </a:solidFill>
                <a:latin typeface="Times New Roman"/>
                <a:ea typeface="Times New Roman"/>
                <a:cs typeface="Times New Roman"/>
                <a:sym typeface="Times New Roman"/>
              </a:rPr>
              <a:t>Removes B0 and B1- bias</a:t>
            </a:r>
            <a:endParaRPr/>
          </a:p>
          <a:p>
            <a:pPr marL="215900" marR="0" lvl="0" indent="-215900" algn="l" rtl="0">
              <a:lnSpc>
                <a:spcPct val="100000"/>
              </a:lnSpc>
              <a:spcBef>
                <a:spcPts val="800"/>
              </a:spcBef>
              <a:spcAft>
                <a:spcPts val="0"/>
              </a:spcAft>
              <a:buClr>
                <a:srgbClr val="FFFF66"/>
              </a:buClr>
              <a:buSzPts val="2800"/>
              <a:buFont typeface="Times New Roman"/>
              <a:buChar char="•"/>
            </a:pPr>
            <a:r>
              <a:rPr lang="en-US" sz="2800" b="0" i="0" u="none">
                <a:solidFill>
                  <a:srgbClr val="FFFF66"/>
                </a:solidFill>
                <a:latin typeface="Times New Roman"/>
                <a:ea typeface="Times New Roman"/>
                <a:cs typeface="Times New Roman"/>
                <a:sym typeface="Times New Roman"/>
              </a:rPr>
              <a:t>Most WM = 110 intensity</a:t>
            </a:r>
            <a:endParaRPr/>
          </a:p>
          <a:p>
            <a:pPr marL="1208087" marR="0" lvl="1" indent="-530224" algn="l" rtl="0">
              <a:lnSpc>
                <a:spcPct val="100000"/>
              </a:lnSpc>
              <a:spcBef>
                <a:spcPts val="800"/>
              </a:spcBef>
              <a:spcAft>
                <a:spcPts val="0"/>
              </a:spcAft>
              <a:buClr>
                <a:srgbClr val="FFFF66"/>
              </a:buClr>
              <a:buSzPts val="2400"/>
              <a:buFont typeface="Times New Roman"/>
              <a:buChar char="•"/>
            </a:pPr>
            <a:r>
              <a:rPr lang="en-US" sz="2400" b="0" i="0" u="none" strike="noStrike" cap="none">
                <a:solidFill>
                  <a:srgbClr val="FFFF66"/>
                </a:solidFill>
                <a:latin typeface="Times New Roman"/>
                <a:ea typeface="Times New Roman"/>
                <a:cs typeface="Times New Roman"/>
                <a:sym typeface="Times New Roman"/>
              </a:rPr>
              <a:t>Pre- and Post-Skull Strip</a:t>
            </a:r>
            <a:endParaRPr/>
          </a:p>
          <a:p>
            <a:pPr marL="0" marR="0" lvl="0" indent="0" algn="l" rtl="0">
              <a:lnSpc>
                <a:spcPct val="100000"/>
              </a:lnSpc>
              <a:spcBef>
                <a:spcPts val="0"/>
              </a:spcBef>
              <a:spcAft>
                <a:spcPts val="0"/>
              </a:spcAft>
              <a:buNone/>
            </a:pPr>
            <a:endParaRPr sz="2400" b="0" i="0" u="none" strike="noStrike" cap="none">
              <a:solidFill>
                <a:srgbClr val="FFFF66"/>
              </a:solidFill>
              <a:latin typeface="Times New Roman"/>
              <a:ea typeface="Times New Roman"/>
              <a:cs typeface="Times New Roman"/>
              <a:sym typeface="Times New Roman"/>
            </a:endParaRPr>
          </a:p>
        </p:txBody>
      </p:sp>
      <p:sp>
        <p:nvSpPr>
          <p:cNvPr id="485" name="Google Shape;485;p26"/>
          <p:cNvSpPr txBox="1"/>
          <p:nvPr/>
        </p:nvSpPr>
        <p:spPr>
          <a:xfrm>
            <a:off x="6362700" y="1787525"/>
            <a:ext cx="603250" cy="45720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mri</a:t>
            </a:r>
            <a:endParaRPr/>
          </a:p>
        </p:txBody>
      </p:sp>
      <p:cxnSp>
        <p:nvCxnSpPr>
          <p:cNvPr id="486" name="Google Shape;486;p26"/>
          <p:cNvCxnSpPr/>
          <p:nvPr/>
        </p:nvCxnSpPr>
        <p:spPr>
          <a:xfrm rot="10800000">
            <a:off x="6719887" y="1592262"/>
            <a:ext cx="0" cy="312737"/>
          </a:xfrm>
          <a:prstGeom prst="straightConnector1">
            <a:avLst/>
          </a:prstGeom>
          <a:noFill/>
          <a:ln w="28425" cap="flat" cmpd="sng">
            <a:solidFill>
              <a:srgbClr val="FFFF66"/>
            </a:solidFill>
            <a:prstDash val="solid"/>
            <a:miter lim="800000"/>
            <a:headEnd type="none" w="med" len="med"/>
            <a:tailEnd type="none" w="med" len="med"/>
          </a:ln>
        </p:spPr>
      </p:cxnSp>
      <p:sp>
        <p:nvSpPr>
          <p:cNvPr id="487" name="Google Shape;487;p26"/>
          <p:cNvSpPr txBox="1"/>
          <p:nvPr/>
        </p:nvSpPr>
        <p:spPr>
          <a:xfrm>
            <a:off x="6399212" y="1135062"/>
            <a:ext cx="654050" cy="45720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bert</a:t>
            </a:r>
            <a:endParaRPr/>
          </a:p>
        </p:txBody>
      </p:sp>
      <p:sp>
        <p:nvSpPr>
          <p:cNvPr id="488" name="Google Shape;488;p26"/>
          <p:cNvSpPr txBox="1"/>
          <p:nvPr/>
        </p:nvSpPr>
        <p:spPr>
          <a:xfrm>
            <a:off x="5159375" y="6394450"/>
            <a:ext cx="2698750" cy="463550"/>
          </a:xfrm>
          <a:prstGeom prst="rect">
            <a:avLst/>
          </a:prstGeom>
          <a:solidFill>
            <a:srgbClr val="000000"/>
          </a:solid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After Normalization</a:t>
            </a:r>
            <a:endParaRPr/>
          </a:p>
        </p:txBody>
      </p:sp>
      <p:sp>
        <p:nvSpPr>
          <p:cNvPr id="489" name="Google Shape;489;p26"/>
          <p:cNvSpPr txBox="1"/>
          <p:nvPr/>
        </p:nvSpPr>
        <p:spPr>
          <a:xfrm>
            <a:off x="668337" y="6394450"/>
            <a:ext cx="2874962" cy="463550"/>
          </a:xfrm>
          <a:prstGeom prst="rect">
            <a:avLst/>
          </a:prstGeom>
          <a:solidFill>
            <a:srgbClr val="000000"/>
          </a:solid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Before Normalization</a:t>
            </a:r>
            <a:endParaRPr/>
          </a:p>
        </p:txBody>
      </p:sp>
      <p:sp>
        <p:nvSpPr>
          <p:cNvPr id="490" name="Google Shape;490;p26"/>
          <p:cNvSpPr txBox="1"/>
          <p:nvPr/>
        </p:nvSpPr>
        <p:spPr>
          <a:xfrm>
            <a:off x="2971800" y="5254625"/>
            <a:ext cx="1141412" cy="460375"/>
          </a:xfrm>
          <a:prstGeom prst="rect">
            <a:avLst/>
          </a:pr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91" name="Google Shape;491;p26"/>
          <p:cNvSpPr txBox="1"/>
          <p:nvPr/>
        </p:nvSpPr>
        <p:spPr>
          <a:xfrm>
            <a:off x="3900487" y="4148138"/>
            <a:ext cx="810502" cy="371513"/>
          </a:xfrm>
          <a:prstGeom prst="rect">
            <a:avLst/>
          </a:prstGeom>
          <a:solidFill>
            <a:srgbClr val="000000"/>
          </a:solid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1800"/>
              <a:buFont typeface="Times New Roman"/>
              <a:buNone/>
            </a:pPr>
            <a:r>
              <a:rPr lang="en-US" sz="1800" b="0" i="0" u="none">
                <a:solidFill>
                  <a:srgbClr val="FFFF66"/>
                </a:solidFill>
                <a:latin typeface="Times New Roman"/>
                <a:ea typeface="Times New Roman"/>
                <a:cs typeface="Times New Roman"/>
                <a:sym typeface="Times New Roman"/>
              </a:rPr>
              <a:t>110.9 </a:t>
            </a:r>
            <a:endParaRPr/>
          </a:p>
        </p:txBody>
      </p:sp>
      <p:sp>
        <p:nvSpPr>
          <p:cNvPr id="492" name="Google Shape;492;p26"/>
          <p:cNvSpPr txBox="1"/>
          <p:nvPr/>
        </p:nvSpPr>
        <p:spPr>
          <a:xfrm>
            <a:off x="3914775" y="4605337"/>
            <a:ext cx="585787" cy="371475"/>
          </a:xfrm>
          <a:prstGeom prst="rect">
            <a:avLst/>
          </a:prstGeom>
          <a:solidFill>
            <a:srgbClr val="000000"/>
          </a:solid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1800"/>
              <a:buFont typeface="Times New Roman"/>
              <a:buNone/>
            </a:pPr>
            <a:r>
              <a:rPr lang="en-US" sz="1800" b="0" i="0" u="none">
                <a:solidFill>
                  <a:srgbClr val="FFFF66"/>
                </a:solidFill>
                <a:latin typeface="Times New Roman"/>
                <a:ea typeface="Times New Roman"/>
                <a:cs typeface="Times New Roman"/>
                <a:sym typeface="Times New Roman"/>
              </a:rPr>
              <a:t>93.9</a:t>
            </a:r>
            <a:endParaRPr/>
          </a:p>
        </p:txBody>
      </p:sp>
      <p:cxnSp>
        <p:nvCxnSpPr>
          <p:cNvPr id="493" name="Google Shape;493;p26"/>
          <p:cNvCxnSpPr/>
          <p:nvPr/>
        </p:nvCxnSpPr>
        <p:spPr>
          <a:xfrm rot="10800000" flipH="1">
            <a:off x="1957387" y="4335462"/>
            <a:ext cx="2000250" cy="314325"/>
          </a:xfrm>
          <a:prstGeom prst="straightConnector1">
            <a:avLst/>
          </a:prstGeom>
          <a:noFill/>
          <a:ln w="28425" cap="flat" cmpd="sng">
            <a:solidFill>
              <a:srgbClr val="FFFF66"/>
            </a:solidFill>
            <a:prstDash val="solid"/>
            <a:miter lim="800000"/>
            <a:headEnd type="triangle" w="med" len="med"/>
            <a:tailEnd type="none" w="med" len="med"/>
          </a:ln>
        </p:spPr>
      </p:cxnSp>
      <p:cxnSp>
        <p:nvCxnSpPr>
          <p:cNvPr id="494" name="Google Shape;494;p26"/>
          <p:cNvCxnSpPr/>
          <p:nvPr/>
        </p:nvCxnSpPr>
        <p:spPr>
          <a:xfrm>
            <a:off x="2514600" y="4645025"/>
            <a:ext cx="1443037" cy="157162"/>
          </a:xfrm>
          <a:prstGeom prst="straightConnector1">
            <a:avLst/>
          </a:prstGeom>
          <a:noFill/>
          <a:ln w="28425" cap="flat" cmpd="sng">
            <a:solidFill>
              <a:srgbClr val="FFFF66"/>
            </a:solidFill>
            <a:prstDash val="solid"/>
            <a:miter lim="800000"/>
            <a:headEnd type="triangle" w="med" len="med"/>
            <a:tailEnd type="none" w="med" len="med"/>
          </a:ln>
        </p:spPr>
      </p:cxnSp>
      <p:sp>
        <p:nvSpPr>
          <p:cNvPr id="495" name="Google Shape;495;p26"/>
          <p:cNvSpPr txBox="1"/>
          <p:nvPr/>
        </p:nvSpPr>
        <p:spPr>
          <a:xfrm>
            <a:off x="4267199" y="5391151"/>
            <a:ext cx="777875" cy="371513"/>
          </a:xfrm>
          <a:prstGeom prst="rect">
            <a:avLst/>
          </a:prstGeom>
          <a:solidFill>
            <a:srgbClr val="000000"/>
          </a:solid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1800"/>
              <a:buFont typeface="Times New Roman"/>
              <a:buNone/>
            </a:pPr>
            <a:r>
              <a:rPr lang="en-US" sz="1800" b="0" i="0" u="none">
                <a:solidFill>
                  <a:srgbClr val="FFFF66"/>
                </a:solidFill>
                <a:latin typeface="Times New Roman"/>
                <a:ea typeface="Times New Roman"/>
                <a:cs typeface="Times New Roman"/>
                <a:sym typeface="Times New Roman"/>
              </a:rPr>
              <a:t>110.0 </a:t>
            </a:r>
            <a:endParaRPr/>
          </a:p>
        </p:txBody>
      </p:sp>
      <p:cxnSp>
        <p:nvCxnSpPr>
          <p:cNvPr id="496" name="Google Shape;496;p26"/>
          <p:cNvCxnSpPr/>
          <p:nvPr/>
        </p:nvCxnSpPr>
        <p:spPr>
          <a:xfrm flipH="1">
            <a:off x="5021262" y="4708525"/>
            <a:ext cx="1890712" cy="777875"/>
          </a:xfrm>
          <a:prstGeom prst="straightConnector1">
            <a:avLst/>
          </a:prstGeom>
          <a:noFill/>
          <a:ln w="28425" cap="flat" cmpd="sng">
            <a:solidFill>
              <a:srgbClr val="FFFF66"/>
            </a:solidFill>
            <a:prstDash val="solid"/>
            <a:miter lim="800000"/>
            <a:headEnd type="triangle" w="med" len="med"/>
            <a:tailEnd type="none" w="med" len="med"/>
          </a:ln>
        </p:spPr>
      </p:cxnSp>
      <p:cxnSp>
        <p:nvCxnSpPr>
          <p:cNvPr id="497" name="Google Shape;497;p26"/>
          <p:cNvCxnSpPr/>
          <p:nvPr/>
        </p:nvCxnSpPr>
        <p:spPr>
          <a:xfrm flipH="1">
            <a:off x="5021262" y="4708525"/>
            <a:ext cx="1350962" cy="777875"/>
          </a:xfrm>
          <a:prstGeom prst="straightConnector1">
            <a:avLst/>
          </a:prstGeom>
          <a:noFill/>
          <a:ln w="28425" cap="flat" cmpd="sng">
            <a:solidFill>
              <a:srgbClr val="FFFF66"/>
            </a:solidFill>
            <a:prstDash val="solid"/>
            <a:miter lim="800000"/>
            <a:headEnd type="triangle" w="med" len="med"/>
            <a:tailEnd type="none" w="med" len="med"/>
          </a:ln>
        </p:spPr>
      </p:cxnSp>
      <p:sp>
        <p:nvSpPr>
          <p:cNvPr id="498" name="Google Shape;498;p26"/>
          <p:cNvSpPr txBox="1"/>
          <p:nvPr/>
        </p:nvSpPr>
        <p:spPr>
          <a:xfrm>
            <a:off x="5394325" y="2905125"/>
            <a:ext cx="814387" cy="341312"/>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T1.mgz</a:t>
            </a:r>
            <a:endParaRPr/>
          </a:p>
        </p:txBody>
      </p:sp>
      <p:sp>
        <p:nvSpPr>
          <p:cNvPr id="499" name="Google Shape;499;p26"/>
          <p:cNvSpPr txBox="1"/>
          <p:nvPr/>
        </p:nvSpPr>
        <p:spPr>
          <a:xfrm>
            <a:off x="6165850" y="2905125"/>
            <a:ext cx="792162" cy="341312"/>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nu.mgz</a:t>
            </a:r>
            <a:endParaRPr/>
          </a:p>
        </p:txBody>
      </p:sp>
      <p:sp>
        <p:nvSpPr>
          <p:cNvPr id="500" name="Google Shape;500;p26"/>
          <p:cNvSpPr txBox="1"/>
          <p:nvPr/>
        </p:nvSpPr>
        <p:spPr>
          <a:xfrm>
            <a:off x="6964362" y="2906712"/>
            <a:ext cx="1023937"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norm.mgz</a:t>
            </a:r>
            <a:endParaRPr/>
          </a:p>
        </p:txBody>
      </p:sp>
      <p:sp>
        <p:nvSpPr>
          <p:cNvPr id="501" name="Google Shape;501;p26"/>
          <p:cNvSpPr txBox="1"/>
          <p:nvPr/>
        </p:nvSpPr>
        <p:spPr>
          <a:xfrm>
            <a:off x="7981950" y="2913062"/>
            <a:ext cx="1012825"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brain.mgz</a:t>
            </a:r>
            <a:endParaRPr/>
          </a:p>
        </p:txBody>
      </p:sp>
      <p:sp>
        <p:nvSpPr>
          <p:cNvPr id="502" name="Google Shape;502;p26"/>
          <p:cNvSpPr txBox="1"/>
          <p:nvPr/>
        </p:nvSpPr>
        <p:spPr>
          <a:xfrm>
            <a:off x="4197350" y="2906712"/>
            <a:ext cx="1230312"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orig_nu.mgz</a:t>
            </a:r>
            <a:endParaRPr/>
          </a:p>
        </p:txBody>
      </p:sp>
      <p:cxnSp>
        <p:nvCxnSpPr>
          <p:cNvPr id="503" name="Google Shape;503;p26"/>
          <p:cNvCxnSpPr/>
          <p:nvPr/>
        </p:nvCxnSpPr>
        <p:spPr>
          <a:xfrm rot="10800000">
            <a:off x="4797425" y="2624137"/>
            <a:ext cx="4762" cy="304800"/>
          </a:xfrm>
          <a:prstGeom prst="straightConnector1">
            <a:avLst/>
          </a:prstGeom>
          <a:noFill/>
          <a:ln w="28425" cap="flat" cmpd="sng">
            <a:solidFill>
              <a:srgbClr val="FFFF66"/>
            </a:solidFill>
            <a:prstDash val="solid"/>
            <a:miter lim="800000"/>
            <a:headEnd type="none" w="med" len="med"/>
            <a:tailEnd type="none" w="med" len="med"/>
          </a:ln>
        </p:spPr>
      </p:cxnSp>
      <p:cxnSp>
        <p:nvCxnSpPr>
          <p:cNvPr id="504" name="Google Shape;504;p26"/>
          <p:cNvCxnSpPr/>
          <p:nvPr/>
        </p:nvCxnSpPr>
        <p:spPr>
          <a:xfrm rot="10800000">
            <a:off x="5805487" y="2627312"/>
            <a:ext cx="6350" cy="303212"/>
          </a:xfrm>
          <a:prstGeom prst="straightConnector1">
            <a:avLst/>
          </a:prstGeom>
          <a:noFill/>
          <a:ln w="28425" cap="flat" cmpd="sng">
            <a:solidFill>
              <a:srgbClr val="FFFF66"/>
            </a:solidFill>
            <a:prstDash val="solid"/>
            <a:miter lim="800000"/>
            <a:headEnd type="none" w="med" len="med"/>
            <a:tailEnd type="none" w="med" len="med"/>
          </a:ln>
        </p:spPr>
      </p:cxnSp>
      <p:cxnSp>
        <p:nvCxnSpPr>
          <p:cNvPr id="505" name="Google Shape;505;p26"/>
          <p:cNvCxnSpPr/>
          <p:nvPr/>
        </p:nvCxnSpPr>
        <p:spPr>
          <a:xfrm rot="10800000">
            <a:off x="7407275" y="2628900"/>
            <a:ext cx="4762" cy="303212"/>
          </a:xfrm>
          <a:prstGeom prst="straightConnector1">
            <a:avLst/>
          </a:prstGeom>
          <a:noFill/>
          <a:ln w="28425" cap="flat" cmpd="sng">
            <a:solidFill>
              <a:srgbClr val="FFFF66"/>
            </a:solidFill>
            <a:prstDash val="solid"/>
            <a:miter lim="800000"/>
            <a:headEnd type="none" w="med" len="med"/>
            <a:tailEnd type="none" w="med" len="med"/>
          </a:ln>
        </p:spPr>
      </p:cxnSp>
      <p:cxnSp>
        <p:nvCxnSpPr>
          <p:cNvPr id="506" name="Google Shape;506;p26"/>
          <p:cNvCxnSpPr/>
          <p:nvPr/>
        </p:nvCxnSpPr>
        <p:spPr>
          <a:xfrm rot="10800000">
            <a:off x="6591300" y="2620962"/>
            <a:ext cx="4762" cy="304800"/>
          </a:xfrm>
          <a:prstGeom prst="straightConnector1">
            <a:avLst/>
          </a:prstGeom>
          <a:noFill/>
          <a:ln w="28425" cap="flat" cmpd="sng">
            <a:solidFill>
              <a:srgbClr val="FFFF66"/>
            </a:solidFill>
            <a:prstDash val="solid"/>
            <a:miter lim="800000"/>
            <a:headEnd type="none" w="med" len="med"/>
            <a:tailEnd type="none" w="med" len="med"/>
          </a:ln>
        </p:spPr>
      </p:cxnSp>
      <p:cxnSp>
        <p:nvCxnSpPr>
          <p:cNvPr id="507" name="Google Shape;507;p26"/>
          <p:cNvCxnSpPr/>
          <p:nvPr/>
        </p:nvCxnSpPr>
        <p:spPr>
          <a:xfrm rot="10800000">
            <a:off x="8466137" y="2624137"/>
            <a:ext cx="4762" cy="304800"/>
          </a:xfrm>
          <a:prstGeom prst="straightConnector1">
            <a:avLst/>
          </a:prstGeom>
          <a:noFill/>
          <a:ln w="28425" cap="flat" cmpd="sng">
            <a:solidFill>
              <a:srgbClr val="FFFF66"/>
            </a:solidFill>
            <a:prstDash val="solid"/>
            <a:miter lim="800000"/>
            <a:headEnd type="none" w="med" len="med"/>
            <a:tailEnd type="none" w="med" len="med"/>
          </a:ln>
        </p:spPr>
      </p:cxnSp>
      <p:cxnSp>
        <p:nvCxnSpPr>
          <p:cNvPr id="508" name="Google Shape;508;p26"/>
          <p:cNvCxnSpPr/>
          <p:nvPr/>
        </p:nvCxnSpPr>
        <p:spPr>
          <a:xfrm>
            <a:off x="4778375" y="2614612"/>
            <a:ext cx="3719512" cy="1587"/>
          </a:xfrm>
          <a:prstGeom prst="straightConnector1">
            <a:avLst/>
          </a:prstGeom>
          <a:noFill/>
          <a:ln w="28425" cap="flat" cmpd="sng">
            <a:solidFill>
              <a:srgbClr val="FFFF66"/>
            </a:solidFill>
            <a:prstDash val="solid"/>
            <a:miter lim="800000"/>
            <a:headEnd type="none" w="med" len="med"/>
            <a:tailEnd type="none" w="med" len="med"/>
          </a:ln>
        </p:spPr>
      </p:cxnSp>
      <p:cxnSp>
        <p:nvCxnSpPr>
          <p:cNvPr id="509" name="Google Shape;509;p26"/>
          <p:cNvCxnSpPr/>
          <p:nvPr/>
        </p:nvCxnSpPr>
        <p:spPr>
          <a:xfrm rot="10800000">
            <a:off x="6719887" y="2241550"/>
            <a:ext cx="0" cy="279400"/>
          </a:xfrm>
          <a:prstGeom prst="straightConnector1">
            <a:avLst/>
          </a:prstGeom>
          <a:noFill/>
          <a:ln w="28425" cap="flat" cmpd="sng">
            <a:solidFill>
              <a:srgbClr val="FFFF66"/>
            </a:solidFill>
            <a:prstDash val="solid"/>
            <a:miter lim="800000"/>
            <a:headEnd type="none" w="med" len="med"/>
            <a:tailEnd type="none" w="med" len="med"/>
          </a:ln>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513"/>
        <p:cNvGrpSpPr/>
        <p:nvPr/>
      </p:nvGrpSpPr>
      <p:grpSpPr>
        <a:xfrm>
          <a:off x="0" y="0"/>
          <a:ext cx="0" cy="0"/>
          <a:chOff x="0" y="0"/>
          <a:chExt cx="0" cy="0"/>
        </a:xfrm>
      </p:grpSpPr>
      <p:sp>
        <p:nvSpPr>
          <p:cNvPr id="514" name="Google Shape;514;p27"/>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27</a:t>
            </a:fld>
            <a:endParaRPr/>
          </a:p>
        </p:txBody>
      </p:sp>
      <p:pic>
        <p:nvPicPr>
          <p:cNvPr id="515" name="Google Shape;515;p27"/>
          <p:cNvPicPr preferRelativeResize="0"/>
          <p:nvPr/>
        </p:nvPicPr>
        <p:blipFill rotWithShape="1">
          <a:blip r:embed="rId3">
            <a:alphaModFix/>
          </a:blip>
          <a:srcRect/>
          <a:stretch/>
        </p:blipFill>
        <p:spPr>
          <a:xfrm>
            <a:off x="1263650" y="3935412"/>
            <a:ext cx="2000250" cy="2473325"/>
          </a:xfrm>
          <a:prstGeom prst="rect">
            <a:avLst/>
          </a:prstGeom>
          <a:noFill/>
          <a:ln>
            <a:noFill/>
          </a:ln>
        </p:spPr>
      </p:pic>
      <p:pic>
        <p:nvPicPr>
          <p:cNvPr id="516" name="Google Shape;516;p27"/>
          <p:cNvPicPr preferRelativeResize="0"/>
          <p:nvPr/>
        </p:nvPicPr>
        <p:blipFill rotWithShape="1">
          <a:blip r:embed="rId4">
            <a:alphaModFix/>
          </a:blip>
          <a:srcRect/>
          <a:stretch/>
        </p:blipFill>
        <p:spPr>
          <a:xfrm>
            <a:off x="5584825" y="4005262"/>
            <a:ext cx="1952625" cy="2413000"/>
          </a:xfrm>
          <a:prstGeom prst="rect">
            <a:avLst/>
          </a:prstGeom>
          <a:noFill/>
          <a:ln>
            <a:noFill/>
          </a:ln>
        </p:spPr>
      </p:pic>
      <p:sp>
        <p:nvSpPr>
          <p:cNvPr id="517" name="Google Shape;517;p27"/>
          <p:cNvSpPr txBox="1"/>
          <p:nvPr/>
        </p:nvSpPr>
        <p:spPr>
          <a:xfrm>
            <a:off x="1524000" y="0"/>
            <a:ext cx="6096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4400"/>
              <a:buFont typeface="Times New Roman"/>
              <a:buNone/>
            </a:pPr>
            <a:r>
              <a:rPr lang="en-US" sz="4400" b="0" i="0" u="none">
                <a:solidFill>
                  <a:srgbClr val="FFFF66"/>
                </a:solidFill>
                <a:latin typeface="Times New Roman"/>
                <a:ea typeface="Times New Roman"/>
                <a:cs typeface="Times New Roman"/>
                <a:sym typeface="Times New Roman"/>
              </a:rPr>
              <a:t>Intensity Normalization</a:t>
            </a:r>
            <a:endParaRPr/>
          </a:p>
        </p:txBody>
      </p:sp>
      <p:sp>
        <p:nvSpPr>
          <p:cNvPr id="518" name="Google Shape;518;p27"/>
          <p:cNvSpPr txBox="1"/>
          <p:nvPr/>
        </p:nvSpPr>
        <p:spPr>
          <a:xfrm>
            <a:off x="152400" y="1082675"/>
            <a:ext cx="7848600" cy="3048000"/>
          </a:xfrm>
          <a:prstGeom prst="rect">
            <a:avLst/>
          </a:prstGeom>
          <a:noFill/>
          <a:ln>
            <a:noFill/>
          </a:ln>
        </p:spPr>
        <p:txBody>
          <a:bodyPr spcFirstLastPara="1" wrap="square" lIns="91425" tIns="45700" rIns="91425" bIns="45700" anchor="t" anchorCtr="0">
            <a:noAutofit/>
          </a:bodyPr>
          <a:lstStyle/>
          <a:p>
            <a:pPr marL="215900" marR="0" lvl="0" indent="-215900" algn="l" rtl="0">
              <a:lnSpc>
                <a:spcPct val="100000"/>
              </a:lnSpc>
              <a:spcBef>
                <a:spcPts val="0"/>
              </a:spcBef>
              <a:spcAft>
                <a:spcPts val="0"/>
              </a:spcAft>
              <a:buClr>
                <a:srgbClr val="FFFF66"/>
              </a:buClr>
              <a:buSzPts val="3200"/>
              <a:buFont typeface="Times New Roman"/>
              <a:buChar char="•"/>
            </a:pPr>
            <a:r>
              <a:rPr lang="en-US" sz="3200" b="0" i="0" u="none">
                <a:solidFill>
                  <a:srgbClr val="FFFF66"/>
                </a:solidFill>
                <a:latin typeface="Times New Roman"/>
                <a:ea typeface="Times New Roman"/>
                <a:cs typeface="Times New Roman"/>
                <a:sym typeface="Times New Roman"/>
              </a:rPr>
              <a:t>Removes B1 bias field</a:t>
            </a:r>
            <a:endParaRPr/>
          </a:p>
          <a:p>
            <a:pPr marL="215900" marR="0" lvl="0" indent="-215900" algn="l" rtl="0">
              <a:lnSpc>
                <a:spcPct val="100000"/>
              </a:lnSpc>
              <a:spcBef>
                <a:spcPts val="800"/>
              </a:spcBef>
              <a:spcAft>
                <a:spcPts val="0"/>
              </a:spcAft>
              <a:buClr>
                <a:srgbClr val="FFFF66"/>
              </a:buClr>
              <a:buSzPts val="3200"/>
              <a:buFont typeface="Times New Roman"/>
              <a:buChar char="•"/>
            </a:pPr>
            <a:r>
              <a:rPr lang="en-US" sz="3200" b="0" i="0" u="none">
                <a:solidFill>
                  <a:srgbClr val="FFFF66"/>
                </a:solidFill>
                <a:latin typeface="Times New Roman"/>
                <a:ea typeface="Times New Roman"/>
                <a:cs typeface="Times New Roman"/>
                <a:sym typeface="Times New Roman"/>
              </a:rPr>
              <a:t>NU (MNI) nu.mgz</a:t>
            </a:r>
            <a:endParaRPr/>
          </a:p>
          <a:p>
            <a:pPr marL="215900" marR="0" lvl="0" indent="-215900" algn="l" rtl="0">
              <a:lnSpc>
                <a:spcPct val="100000"/>
              </a:lnSpc>
              <a:spcBef>
                <a:spcPts val="800"/>
              </a:spcBef>
              <a:spcAft>
                <a:spcPts val="0"/>
              </a:spcAft>
              <a:buClr>
                <a:srgbClr val="FFFF66"/>
              </a:buClr>
              <a:buSzPts val="3200"/>
              <a:buFont typeface="Times New Roman"/>
              <a:buChar char="•"/>
            </a:pPr>
            <a:r>
              <a:rPr lang="en-US" sz="3200" b="0" i="0" u="none">
                <a:solidFill>
                  <a:srgbClr val="FFFF66"/>
                </a:solidFill>
                <a:latin typeface="Times New Roman"/>
                <a:ea typeface="Times New Roman"/>
                <a:cs typeface="Times New Roman"/>
                <a:sym typeface="Times New Roman"/>
              </a:rPr>
              <a:t>Presegmentation (T1.mgz)</a:t>
            </a:r>
            <a:endParaRPr/>
          </a:p>
          <a:p>
            <a:pPr marL="1208087" marR="0" lvl="1" indent="-530224" algn="l" rtl="0">
              <a:lnSpc>
                <a:spcPct val="100000"/>
              </a:lnSpc>
              <a:spcBef>
                <a:spcPts val="700"/>
              </a:spcBef>
              <a:spcAft>
                <a:spcPts val="0"/>
              </a:spcAft>
              <a:buClr>
                <a:srgbClr val="FFFF66"/>
              </a:buClr>
              <a:buSzPts val="2800"/>
              <a:buFont typeface="Times New Roman"/>
              <a:buChar char="•"/>
            </a:pPr>
            <a:r>
              <a:rPr lang="en-US" sz="2800" b="0" i="0" u="none" strike="noStrike" cap="none">
                <a:solidFill>
                  <a:srgbClr val="FFFF66"/>
                </a:solidFill>
                <a:latin typeface="Times New Roman"/>
                <a:ea typeface="Times New Roman"/>
                <a:cs typeface="Times New Roman"/>
                <a:sym typeface="Times New Roman"/>
              </a:rPr>
              <a:t>Most WM = 110 intensity</a:t>
            </a:r>
            <a:endParaRPr/>
          </a:p>
          <a:p>
            <a:pPr marL="1208087" marR="0" lvl="1" indent="-530224" algn="l" rtl="0">
              <a:lnSpc>
                <a:spcPct val="100000"/>
              </a:lnSpc>
              <a:spcBef>
                <a:spcPts val="700"/>
              </a:spcBef>
              <a:spcAft>
                <a:spcPts val="0"/>
              </a:spcAft>
              <a:buClr>
                <a:srgbClr val="FFFF66"/>
              </a:buClr>
              <a:buSzPts val="2800"/>
              <a:buFont typeface="Times New Roman"/>
              <a:buChar char="•"/>
            </a:pPr>
            <a:r>
              <a:rPr lang="en-US" sz="2800" b="0" i="0" u="none" strike="noStrike" cap="none">
                <a:solidFill>
                  <a:srgbClr val="FFFF66"/>
                </a:solidFill>
                <a:latin typeface="Times New Roman"/>
                <a:ea typeface="Times New Roman"/>
                <a:cs typeface="Times New Roman"/>
                <a:sym typeface="Times New Roman"/>
              </a:rPr>
              <a:t>Pre- and Post-Skull Strip</a:t>
            </a:r>
            <a:endParaRPr/>
          </a:p>
        </p:txBody>
      </p:sp>
      <p:sp>
        <p:nvSpPr>
          <p:cNvPr id="519" name="Google Shape;519;p27"/>
          <p:cNvSpPr txBox="1"/>
          <p:nvPr/>
        </p:nvSpPr>
        <p:spPr>
          <a:xfrm>
            <a:off x="7105650" y="3101975"/>
            <a:ext cx="1119187" cy="45720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T1.mgz</a:t>
            </a:r>
            <a:endParaRPr/>
          </a:p>
        </p:txBody>
      </p:sp>
      <p:sp>
        <p:nvSpPr>
          <p:cNvPr id="520" name="Google Shape;520;p27"/>
          <p:cNvSpPr txBox="1"/>
          <p:nvPr/>
        </p:nvSpPr>
        <p:spPr>
          <a:xfrm>
            <a:off x="6769100" y="2262187"/>
            <a:ext cx="603250" cy="45720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mri</a:t>
            </a:r>
            <a:endParaRPr/>
          </a:p>
        </p:txBody>
      </p:sp>
      <p:cxnSp>
        <p:nvCxnSpPr>
          <p:cNvPr id="521" name="Google Shape;521;p27"/>
          <p:cNvCxnSpPr/>
          <p:nvPr/>
        </p:nvCxnSpPr>
        <p:spPr>
          <a:xfrm rot="10800000" flipH="1">
            <a:off x="6613525" y="2633662"/>
            <a:ext cx="454025" cy="549275"/>
          </a:xfrm>
          <a:prstGeom prst="straightConnector1">
            <a:avLst/>
          </a:prstGeom>
          <a:noFill/>
          <a:ln w="28425" cap="flat" cmpd="sng">
            <a:solidFill>
              <a:srgbClr val="FFFF66"/>
            </a:solidFill>
            <a:prstDash val="solid"/>
            <a:miter lim="800000"/>
            <a:headEnd type="none" w="med" len="med"/>
            <a:tailEnd type="none" w="med" len="med"/>
          </a:ln>
        </p:spPr>
      </p:cxnSp>
      <p:cxnSp>
        <p:nvCxnSpPr>
          <p:cNvPr id="522" name="Google Shape;522;p27"/>
          <p:cNvCxnSpPr/>
          <p:nvPr/>
        </p:nvCxnSpPr>
        <p:spPr>
          <a:xfrm rot="10800000" flipH="1">
            <a:off x="7054850" y="1871662"/>
            <a:ext cx="415925" cy="549275"/>
          </a:xfrm>
          <a:prstGeom prst="straightConnector1">
            <a:avLst/>
          </a:prstGeom>
          <a:noFill/>
          <a:ln w="28425" cap="flat" cmpd="sng">
            <a:solidFill>
              <a:srgbClr val="FFFF66"/>
            </a:solidFill>
            <a:prstDash val="solid"/>
            <a:miter lim="800000"/>
            <a:headEnd type="none" w="med" len="med"/>
            <a:tailEnd type="none" w="med" len="med"/>
          </a:ln>
        </p:spPr>
      </p:cxnSp>
      <p:sp>
        <p:nvSpPr>
          <p:cNvPr id="523" name="Google Shape;523;p27"/>
          <p:cNvSpPr txBox="1"/>
          <p:nvPr/>
        </p:nvSpPr>
        <p:spPr>
          <a:xfrm>
            <a:off x="7131050" y="1423987"/>
            <a:ext cx="654050" cy="45720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bert</a:t>
            </a:r>
            <a:endParaRPr/>
          </a:p>
        </p:txBody>
      </p:sp>
      <p:cxnSp>
        <p:nvCxnSpPr>
          <p:cNvPr id="524" name="Google Shape;524;p27"/>
          <p:cNvCxnSpPr/>
          <p:nvPr/>
        </p:nvCxnSpPr>
        <p:spPr>
          <a:xfrm rot="10800000">
            <a:off x="7061200" y="2628900"/>
            <a:ext cx="473075" cy="625475"/>
          </a:xfrm>
          <a:prstGeom prst="straightConnector1">
            <a:avLst/>
          </a:prstGeom>
          <a:noFill/>
          <a:ln w="28425" cap="flat" cmpd="sng">
            <a:solidFill>
              <a:srgbClr val="FFFF66"/>
            </a:solidFill>
            <a:prstDash val="solid"/>
            <a:miter lim="800000"/>
            <a:headEnd type="none" w="med" len="med"/>
            <a:tailEnd type="none" w="med" len="med"/>
          </a:ln>
        </p:spPr>
      </p:cxnSp>
      <p:sp>
        <p:nvSpPr>
          <p:cNvPr id="525" name="Google Shape;525;p27"/>
          <p:cNvSpPr txBox="1"/>
          <p:nvPr/>
        </p:nvSpPr>
        <p:spPr>
          <a:xfrm>
            <a:off x="5959475" y="3101975"/>
            <a:ext cx="1085850" cy="45720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nu.mgz</a:t>
            </a:r>
            <a:endParaRPr/>
          </a:p>
        </p:txBody>
      </p:sp>
      <p:sp>
        <p:nvSpPr>
          <p:cNvPr id="526" name="Google Shape;526;p27"/>
          <p:cNvSpPr txBox="1"/>
          <p:nvPr/>
        </p:nvSpPr>
        <p:spPr>
          <a:xfrm>
            <a:off x="6056312" y="6397625"/>
            <a:ext cx="1119187" cy="460375"/>
          </a:xfrm>
          <a:prstGeom prst="rect">
            <a:avLst/>
          </a:prstGeom>
          <a:solidFill>
            <a:srgbClr val="000000"/>
          </a:solid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T1.mgz</a:t>
            </a:r>
            <a:endParaRPr/>
          </a:p>
        </p:txBody>
      </p:sp>
      <p:sp>
        <p:nvSpPr>
          <p:cNvPr id="527" name="Google Shape;527;p27"/>
          <p:cNvSpPr txBox="1"/>
          <p:nvPr/>
        </p:nvSpPr>
        <p:spPr>
          <a:xfrm>
            <a:off x="1701800" y="6362700"/>
            <a:ext cx="1085850" cy="460375"/>
          </a:xfrm>
          <a:prstGeom prst="rect">
            <a:avLst/>
          </a:prstGeom>
          <a:solidFill>
            <a:srgbClr val="000000"/>
          </a:solid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nu.mgz</a:t>
            </a:r>
            <a:endParaRPr/>
          </a:p>
        </p:txBody>
      </p:sp>
      <p:sp>
        <p:nvSpPr>
          <p:cNvPr id="528" name="Google Shape;528;p27"/>
          <p:cNvSpPr txBox="1"/>
          <p:nvPr/>
        </p:nvSpPr>
        <p:spPr>
          <a:xfrm>
            <a:off x="2971800" y="5254625"/>
            <a:ext cx="1141412" cy="460375"/>
          </a:xfrm>
          <a:prstGeom prst="rect">
            <a:avLst/>
          </a:pr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529" name="Google Shape;529;p27"/>
          <p:cNvSpPr txBox="1"/>
          <p:nvPr/>
        </p:nvSpPr>
        <p:spPr>
          <a:xfrm>
            <a:off x="3900487" y="4148137"/>
            <a:ext cx="1160462" cy="368300"/>
          </a:xfrm>
          <a:prstGeom prst="rect">
            <a:avLst/>
          </a:prstGeom>
          <a:solidFill>
            <a:srgbClr val="000000"/>
          </a:solid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1800"/>
              <a:buFont typeface="Times New Roman"/>
              <a:buNone/>
            </a:pPr>
            <a:r>
              <a:rPr lang="en-US" sz="1800" b="0" i="0" u="none">
                <a:solidFill>
                  <a:srgbClr val="FFFF66"/>
                </a:solidFill>
                <a:latin typeface="Times New Roman"/>
                <a:ea typeface="Times New Roman"/>
                <a:cs typeface="Times New Roman"/>
                <a:sym typeface="Times New Roman"/>
              </a:rPr>
              <a:t>110.9 ±1.8</a:t>
            </a:r>
            <a:endParaRPr/>
          </a:p>
        </p:txBody>
      </p:sp>
      <p:sp>
        <p:nvSpPr>
          <p:cNvPr id="530" name="Google Shape;530;p27"/>
          <p:cNvSpPr txBox="1"/>
          <p:nvPr/>
        </p:nvSpPr>
        <p:spPr>
          <a:xfrm>
            <a:off x="3914775" y="4605337"/>
            <a:ext cx="1163637" cy="368300"/>
          </a:xfrm>
          <a:prstGeom prst="rect">
            <a:avLst/>
          </a:prstGeom>
          <a:solidFill>
            <a:srgbClr val="000000"/>
          </a:solid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1800"/>
              <a:buFont typeface="Times New Roman"/>
              <a:buNone/>
            </a:pPr>
            <a:r>
              <a:rPr lang="en-US" sz="1800" b="0" i="0" u="none">
                <a:solidFill>
                  <a:srgbClr val="FFFF66"/>
                </a:solidFill>
                <a:latin typeface="Times New Roman"/>
                <a:ea typeface="Times New Roman"/>
                <a:cs typeface="Times New Roman"/>
                <a:sym typeface="Times New Roman"/>
              </a:rPr>
              <a:t>108.9 ±1.5</a:t>
            </a:r>
            <a:endParaRPr/>
          </a:p>
        </p:txBody>
      </p:sp>
      <p:cxnSp>
        <p:nvCxnSpPr>
          <p:cNvPr id="531" name="Google Shape;531;p27"/>
          <p:cNvCxnSpPr/>
          <p:nvPr/>
        </p:nvCxnSpPr>
        <p:spPr>
          <a:xfrm rot="10800000" flipH="1">
            <a:off x="1957387" y="4335462"/>
            <a:ext cx="2000250" cy="314325"/>
          </a:xfrm>
          <a:prstGeom prst="straightConnector1">
            <a:avLst/>
          </a:prstGeom>
          <a:noFill/>
          <a:ln w="28425" cap="flat" cmpd="sng">
            <a:solidFill>
              <a:srgbClr val="FFFF66"/>
            </a:solidFill>
            <a:prstDash val="solid"/>
            <a:miter lim="800000"/>
            <a:headEnd type="triangle" w="med" len="med"/>
            <a:tailEnd type="none" w="med" len="med"/>
          </a:ln>
        </p:spPr>
      </p:cxnSp>
      <p:cxnSp>
        <p:nvCxnSpPr>
          <p:cNvPr id="532" name="Google Shape;532;p27"/>
          <p:cNvCxnSpPr/>
          <p:nvPr/>
        </p:nvCxnSpPr>
        <p:spPr>
          <a:xfrm>
            <a:off x="2514600" y="4645025"/>
            <a:ext cx="1443037" cy="157162"/>
          </a:xfrm>
          <a:prstGeom prst="straightConnector1">
            <a:avLst/>
          </a:prstGeom>
          <a:noFill/>
          <a:ln w="28425" cap="flat" cmpd="sng">
            <a:solidFill>
              <a:srgbClr val="FFFF66"/>
            </a:solidFill>
            <a:prstDash val="solid"/>
            <a:miter lim="800000"/>
            <a:headEnd type="triangle" w="med" len="med"/>
            <a:tailEnd type="none" w="med" len="med"/>
          </a:ln>
        </p:spPr>
      </p:cxnSp>
      <p:sp>
        <p:nvSpPr>
          <p:cNvPr id="533" name="Google Shape;533;p27"/>
          <p:cNvSpPr txBox="1"/>
          <p:nvPr/>
        </p:nvSpPr>
        <p:spPr>
          <a:xfrm>
            <a:off x="3944937" y="5256212"/>
            <a:ext cx="1157287" cy="368300"/>
          </a:xfrm>
          <a:prstGeom prst="rect">
            <a:avLst/>
          </a:prstGeom>
          <a:solidFill>
            <a:srgbClr val="000000"/>
          </a:solid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1800"/>
              <a:buFont typeface="Times New Roman"/>
              <a:buNone/>
            </a:pPr>
            <a:r>
              <a:rPr lang="en-US" sz="1800" b="0" i="0" u="none">
                <a:solidFill>
                  <a:srgbClr val="FFFF66"/>
                </a:solidFill>
                <a:latin typeface="Times New Roman"/>
                <a:ea typeface="Times New Roman"/>
                <a:cs typeface="Times New Roman"/>
                <a:sym typeface="Times New Roman"/>
              </a:rPr>
              <a:t>110.0 ±0.0</a:t>
            </a:r>
            <a:endParaRPr/>
          </a:p>
        </p:txBody>
      </p:sp>
      <p:cxnSp>
        <p:nvCxnSpPr>
          <p:cNvPr id="534" name="Google Shape;534;p27"/>
          <p:cNvCxnSpPr/>
          <p:nvPr/>
        </p:nvCxnSpPr>
        <p:spPr>
          <a:xfrm flipH="1">
            <a:off x="5021262" y="4708525"/>
            <a:ext cx="1890712" cy="777875"/>
          </a:xfrm>
          <a:prstGeom prst="straightConnector1">
            <a:avLst/>
          </a:prstGeom>
          <a:noFill/>
          <a:ln w="28425" cap="flat" cmpd="sng">
            <a:solidFill>
              <a:srgbClr val="FFFF66"/>
            </a:solidFill>
            <a:prstDash val="solid"/>
            <a:miter lim="800000"/>
            <a:headEnd type="triangle" w="med" len="med"/>
            <a:tailEnd type="none" w="med" len="med"/>
          </a:ln>
        </p:spPr>
      </p:cxnSp>
      <p:cxnSp>
        <p:nvCxnSpPr>
          <p:cNvPr id="535" name="Google Shape;535;p27"/>
          <p:cNvCxnSpPr/>
          <p:nvPr/>
        </p:nvCxnSpPr>
        <p:spPr>
          <a:xfrm flipH="1">
            <a:off x="5021262" y="4708525"/>
            <a:ext cx="1350962" cy="777875"/>
          </a:xfrm>
          <a:prstGeom prst="straightConnector1">
            <a:avLst/>
          </a:prstGeom>
          <a:noFill/>
          <a:ln w="28425" cap="flat" cmpd="sng">
            <a:solidFill>
              <a:srgbClr val="FFFF66"/>
            </a:solidFill>
            <a:prstDash val="solid"/>
            <a:miter lim="800000"/>
            <a:headEnd type="triangl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8"/>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28</a:t>
            </a:fld>
            <a:endParaRPr/>
          </a:p>
        </p:txBody>
      </p:sp>
      <p:sp>
        <p:nvSpPr>
          <p:cNvPr id="541" name="Google Shape;541;p28"/>
          <p:cNvSpPr txBox="1"/>
          <p:nvPr/>
        </p:nvSpPr>
        <p:spPr>
          <a:xfrm>
            <a:off x="228600" y="5067300"/>
            <a:ext cx="8583612" cy="160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400"/>
              <a:buFont typeface="Times New Roman"/>
              <a:buNone/>
            </a:pPr>
            <a:r>
              <a:rPr lang="en-US" sz="2400" b="0" i="0" u="none">
                <a:solidFill>
                  <a:srgbClr val="FFFF00"/>
                </a:solidFill>
                <a:latin typeface="Times New Roman"/>
                <a:ea typeface="Times New Roman"/>
                <a:cs typeface="Times New Roman"/>
                <a:sym typeface="Times New Roman"/>
              </a:rPr>
              <a:t>Intensity Normalization Failure.  Most WM in T1 volume (T1.mgz) should be close to 110. Can fix by editing wm.mgz or adding </a:t>
            </a:r>
            <a:r>
              <a:rPr lang="en-US" sz="2400" b="1" i="0" u="sng">
                <a:solidFill>
                  <a:srgbClr val="FF0000"/>
                </a:solidFill>
                <a:latin typeface="Times New Roman"/>
                <a:ea typeface="Times New Roman"/>
                <a:cs typeface="Times New Roman"/>
                <a:sym typeface="Times New Roman"/>
              </a:rPr>
              <a:t>“Control Points” </a:t>
            </a:r>
            <a:r>
              <a:rPr lang="en-US" sz="2400" b="1" i="0" u="sng">
                <a:solidFill>
                  <a:srgbClr val="FFFF66"/>
                </a:solidFill>
                <a:latin typeface="Times New Roman"/>
                <a:ea typeface="Times New Roman"/>
                <a:cs typeface="Times New Roman"/>
                <a:sym typeface="Times New Roman"/>
              </a:rPr>
              <a:t>(</a:t>
            </a:r>
            <a:r>
              <a:rPr lang="en-US" sz="2400" b="1" i="0" u="sng">
                <a:solidFill>
                  <a:srgbClr val="00FF00"/>
                </a:solidFill>
                <a:latin typeface="Times New Roman"/>
                <a:ea typeface="Times New Roman"/>
                <a:cs typeface="Times New Roman"/>
                <a:sym typeface="Times New Roman"/>
              </a:rPr>
              <a:t>+</a:t>
            </a:r>
            <a:r>
              <a:rPr lang="en-US" sz="2400" b="1" i="0" u="sng">
                <a:solidFill>
                  <a:srgbClr val="FFFF66"/>
                </a:solidFill>
                <a:latin typeface="Times New Roman"/>
                <a:ea typeface="Times New Roman"/>
                <a:cs typeface="Times New Roman"/>
                <a:sym typeface="Times New Roman"/>
              </a:rPr>
              <a:t>)</a:t>
            </a:r>
            <a:r>
              <a:rPr lang="en-US" sz="2400" b="0" i="0" u="none">
                <a:solidFill>
                  <a:srgbClr val="FFFF00"/>
                </a:solidFill>
                <a:latin typeface="Times New Roman"/>
                <a:ea typeface="Times New Roman"/>
                <a:cs typeface="Times New Roman"/>
                <a:sym typeface="Times New Roman"/>
              </a:rPr>
              <a:t>. Beware partial voluming!</a:t>
            </a:r>
            <a:endParaRPr/>
          </a:p>
          <a:p>
            <a:pPr marL="0" marR="0" lvl="0" indent="0" algn="ctr" rtl="0">
              <a:lnSpc>
                <a:spcPct val="115000"/>
              </a:lnSpc>
              <a:spcBef>
                <a:spcPts val="0"/>
              </a:spcBef>
              <a:spcAft>
                <a:spcPts val="0"/>
              </a:spcAft>
              <a:buClr>
                <a:schemeClr val="accent1"/>
              </a:buClr>
              <a:buSzPts val="2400"/>
              <a:buFont typeface="Times New Roman"/>
              <a:buNone/>
            </a:pPr>
            <a:r>
              <a:rPr lang="en-US" sz="2400" b="0" i="0" u="none">
                <a:solidFill>
                  <a:schemeClr val="accent1"/>
                </a:solidFill>
                <a:latin typeface="Times New Roman"/>
                <a:ea typeface="Times New Roman"/>
                <a:cs typeface="Times New Roman"/>
                <a:sym typeface="Times New Roman"/>
              </a:rPr>
              <a:t>recon-all   -s &lt;subject&gt;   -autorecon2-cp   -autorecon3</a:t>
            </a:r>
            <a:endParaRPr/>
          </a:p>
        </p:txBody>
      </p:sp>
      <p:pic>
        <p:nvPicPr>
          <p:cNvPr id="542" name="Google Shape;542;p28" descr="sj111"/>
          <p:cNvPicPr preferRelativeResize="0"/>
          <p:nvPr/>
        </p:nvPicPr>
        <p:blipFill rotWithShape="1">
          <a:blip r:embed="rId3">
            <a:alphaModFix/>
          </a:blip>
          <a:srcRect/>
          <a:stretch/>
        </p:blipFill>
        <p:spPr>
          <a:xfrm>
            <a:off x="304800" y="885825"/>
            <a:ext cx="4365625" cy="4171950"/>
          </a:xfrm>
          <a:prstGeom prst="rect">
            <a:avLst/>
          </a:prstGeom>
          <a:noFill/>
          <a:ln>
            <a:noFill/>
          </a:ln>
        </p:spPr>
      </p:pic>
      <p:pic>
        <p:nvPicPr>
          <p:cNvPr id="543" name="Google Shape;543;p28" descr="sj111"/>
          <p:cNvPicPr preferRelativeResize="0"/>
          <p:nvPr/>
        </p:nvPicPr>
        <p:blipFill rotWithShape="1">
          <a:blip r:embed="rId4">
            <a:alphaModFix/>
          </a:blip>
          <a:srcRect/>
          <a:stretch/>
        </p:blipFill>
        <p:spPr>
          <a:xfrm>
            <a:off x="4495800" y="809625"/>
            <a:ext cx="4378325" cy="4264025"/>
          </a:xfrm>
          <a:prstGeom prst="rect">
            <a:avLst/>
          </a:prstGeom>
          <a:noFill/>
          <a:ln>
            <a:noFill/>
          </a:ln>
        </p:spPr>
      </p:pic>
      <p:cxnSp>
        <p:nvCxnSpPr>
          <p:cNvPr id="544" name="Google Shape;544;p28"/>
          <p:cNvCxnSpPr/>
          <p:nvPr/>
        </p:nvCxnSpPr>
        <p:spPr>
          <a:xfrm rot="10800000" flipH="1">
            <a:off x="849312" y="3898900"/>
            <a:ext cx="381000" cy="304800"/>
          </a:xfrm>
          <a:prstGeom prst="straightConnector1">
            <a:avLst/>
          </a:prstGeom>
          <a:noFill/>
          <a:ln w="76200" cap="flat" cmpd="sng">
            <a:solidFill>
              <a:srgbClr val="CC3399"/>
            </a:solidFill>
            <a:prstDash val="solid"/>
            <a:miter lim="800000"/>
            <a:headEnd type="none" w="med" len="med"/>
            <a:tailEnd type="triangle" w="med" len="med"/>
          </a:ln>
        </p:spPr>
      </p:cxnSp>
      <p:cxnSp>
        <p:nvCxnSpPr>
          <p:cNvPr id="545" name="Google Shape;545;p28"/>
          <p:cNvCxnSpPr/>
          <p:nvPr/>
        </p:nvCxnSpPr>
        <p:spPr>
          <a:xfrm rot="10800000" flipH="1">
            <a:off x="1223962" y="4095750"/>
            <a:ext cx="228600" cy="381000"/>
          </a:xfrm>
          <a:prstGeom prst="straightConnector1">
            <a:avLst/>
          </a:prstGeom>
          <a:noFill/>
          <a:ln w="76200" cap="flat" cmpd="sng">
            <a:solidFill>
              <a:srgbClr val="CC3399"/>
            </a:solidFill>
            <a:prstDash val="solid"/>
            <a:miter lim="800000"/>
            <a:headEnd type="none" w="med" len="med"/>
            <a:tailEnd type="triangle" w="med" len="med"/>
          </a:ln>
        </p:spPr>
      </p:cxnSp>
      <p:cxnSp>
        <p:nvCxnSpPr>
          <p:cNvPr id="546" name="Google Shape;546;p28"/>
          <p:cNvCxnSpPr/>
          <p:nvPr/>
        </p:nvCxnSpPr>
        <p:spPr>
          <a:xfrm rot="10800000" flipH="1">
            <a:off x="4957762" y="3873500"/>
            <a:ext cx="381000" cy="304800"/>
          </a:xfrm>
          <a:prstGeom prst="straightConnector1">
            <a:avLst/>
          </a:prstGeom>
          <a:noFill/>
          <a:ln w="76200" cap="flat" cmpd="sng">
            <a:solidFill>
              <a:srgbClr val="CC3399"/>
            </a:solidFill>
            <a:prstDash val="solid"/>
            <a:miter lim="800000"/>
            <a:headEnd type="none" w="med" len="med"/>
            <a:tailEnd type="triangle" w="med" len="med"/>
          </a:ln>
        </p:spPr>
      </p:cxnSp>
      <p:cxnSp>
        <p:nvCxnSpPr>
          <p:cNvPr id="547" name="Google Shape;547;p28"/>
          <p:cNvCxnSpPr/>
          <p:nvPr/>
        </p:nvCxnSpPr>
        <p:spPr>
          <a:xfrm rot="10800000" flipH="1">
            <a:off x="5376862" y="4125912"/>
            <a:ext cx="228600" cy="457200"/>
          </a:xfrm>
          <a:prstGeom prst="straightConnector1">
            <a:avLst/>
          </a:prstGeom>
          <a:noFill/>
          <a:ln w="76200" cap="flat" cmpd="sng">
            <a:solidFill>
              <a:srgbClr val="CC3399"/>
            </a:solidFill>
            <a:prstDash val="solid"/>
            <a:miter lim="800000"/>
            <a:headEnd type="none" w="med" len="med"/>
            <a:tailEnd type="triangle" w="med" len="med"/>
          </a:ln>
        </p:spPr>
      </p:cxnSp>
      <p:sp>
        <p:nvSpPr>
          <p:cNvPr id="548" name="Google Shape;548;p28"/>
          <p:cNvSpPr txBox="1"/>
          <p:nvPr/>
        </p:nvSpPr>
        <p:spPr>
          <a:xfrm>
            <a:off x="914400" y="228600"/>
            <a:ext cx="6956425" cy="579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3200"/>
              <a:buFont typeface="Times New Roman"/>
              <a:buNone/>
            </a:pPr>
            <a:r>
              <a:rPr lang="en-US" sz="3200" b="0" i="0" u="none">
                <a:solidFill>
                  <a:srgbClr val="FFFF66"/>
                </a:solidFill>
                <a:latin typeface="Times New Roman"/>
                <a:ea typeface="Times New Roman"/>
                <a:cs typeface="Times New Roman"/>
                <a:sym typeface="Times New Roman"/>
              </a:rPr>
              <a:t>Troubleshooting: Intensity Normalization</a:t>
            </a:r>
            <a:endParaRPr/>
          </a:p>
        </p:txBody>
      </p:sp>
      <p:sp>
        <p:nvSpPr>
          <p:cNvPr id="549" name="Google Shape;549;p28"/>
          <p:cNvSpPr txBox="1"/>
          <p:nvPr/>
        </p:nvSpPr>
        <p:spPr>
          <a:xfrm>
            <a:off x="5630862" y="3311525"/>
            <a:ext cx="3556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FF00"/>
              </a:buClr>
              <a:buSzPts val="2400"/>
              <a:buFont typeface="Times New Roman"/>
              <a:buNone/>
            </a:pPr>
            <a:r>
              <a:rPr lang="en-US" sz="2400" b="1" i="0" u="none">
                <a:solidFill>
                  <a:srgbClr val="00FF00"/>
                </a:solidFill>
                <a:latin typeface="Times New Roman"/>
                <a:ea typeface="Times New Roman"/>
                <a:cs typeface="Times New Roman"/>
                <a:sym typeface="Times New Roman"/>
              </a:rPr>
              <a:t>+</a:t>
            </a:r>
            <a:endParaRPr/>
          </a:p>
        </p:txBody>
      </p:sp>
      <p:sp>
        <p:nvSpPr>
          <p:cNvPr id="550" name="Google Shape;550;p28"/>
          <p:cNvSpPr txBox="1"/>
          <p:nvPr/>
        </p:nvSpPr>
        <p:spPr>
          <a:xfrm>
            <a:off x="5689600" y="3133725"/>
            <a:ext cx="3556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FF00"/>
              </a:buClr>
              <a:buSzPts val="2400"/>
              <a:buFont typeface="Times New Roman"/>
              <a:buNone/>
            </a:pPr>
            <a:r>
              <a:rPr lang="en-US" sz="2400" b="1" i="0" u="none">
                <a:solidFill>
                  <a:srgbClr val="00FF00"/>
                </a:solidFill>
                <a:latin typeface="Times New Roman"/>
                <a:ea typeface="Times New Roman"/>
                <a:cs typeface="Times New Roman"/>
                <a:sym typeface="Times New Roman"/>
              </a:rPr>
              <a:t>+</a:t>
            </a:r>
            <a:endParaRPr/>
          </a:p>
        </p:txBody>
      </p:sp>
      <p:sp>
        <p:nvSpPr>
          <p:cNvPr id="551" name="Google Shape;551;p28"/>
          <p:cNvSpPr txBox="1"/>
          <p:nvPr/>
        </p:nvSpPr>
        <p:spPr>
          <a:xfrm>
            <a:off x="5432425" y="3117850"/>
            <a:ext cx="3556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FF00"/>
              </a:buClr>
              <a:buSzPts val="2400"/>
              <a:buFont typeface="Times New Roman"/>
              <a:buNone/>
            </a:pPr>
            <a:r>
              <a:rPr lang="en-US" sz="2400" b="1" i="0" u="none">
                <a:solidFill>
                  <a:srgbClr val="00FF00"/>
                </a:solidFill>
                <a:latin typeface="Times New Roman"/>
                <a:ea typeface="Times New Roman"/>
                <a:cs typeface="Times New Roman"/>
                <a:sym typeface="Times New Roman"/>
              </a:rPr>
              <a:t>+</a:t>
            </a:r>
            <a:endParaRPr/>
          </a:p>
        </p:txBody>
      </p:sp>
      <p:sp>
        <p:nvSpPr>
          <p:cNvPr id="552" name="Google Shape;552;p28"/>
          <p:cNvSpPr/>
          <p:nvPr/>
        </p:nvSpPr>
        <p:spPr>
          <a:xfrm>
            <a:off x="5410200" y="3116262"/>
            <a:ext cx="711200" cy="609600"/>
          </a:xfrm>
          <a:prstGeom prst="ellipse">
            <a:avLst/>
          </a:prstGeom>
          <a:noFill/>
          <a:ln w="28575" cap="flat" cmpd="sng">
            <a:solidFill>
              <a:srgbClr val="FF99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29"/>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29</a:t>
            </a:fld>
            <a:endParaRPr/>
          </a:p>
        </p:txBody>
      </p:sp>
      <p:sp>
        <p:nvSpPr>
          <p:cNvPr id="558" name="Google Shape;558;p29"/>
          <p:cNvSpPr txBox="1"/>
          <p:nvPr/>
        </p:nvSpPr>
        <p:spPr>
          <a:xfrm>
            <a:off x="439737" y="4065587"/>
            <a:ext cx="8583612" cy="1938337"/>
          </a:xfrm>
          <a:prstGeom prst="rect">
            <a:avLst/>
          </a:prstGeom>
          <a:noFill/>
          <a:ln>
            <a:noFill/>
          </a:ln>
        </p:spPr>
        <p:txBody>
          <a:bodyPr spcFirstLastPara="1" wrap="square" lIns="91425" tIns="45700" rIns="91425" bIns="45700" anchor="t" anchorCtr="0">
            <a:spAutoFit/>
          </a:bodyPr>
          <a:lstStyle/>
          <a:p>
            <a:pPr marL="0" marR="0" lvl="0" indent="-152400" algn="l" rtl="0">
              <a:lnSpc>
                <a:spcPct val="100000"/>
              </a:lnSpc>
              <a:spcBef>
                <a:spcPts val="0"/>
              </a:spcBef>
              <a:spcAft>
                <a:spcPts val="0"/>
              </a:spcAft>
              <a:buClr>
                <a:srgbClr val="FFFF00"/>
              </a:buClr>
              <a:buSzPts val="2400"/>
              <a:buFont typeface="Times New Roman"/>
              <a:buChar char="•"/>
            </a:pPr>
            <a:r>
              <a:rPr lang="en-US" sz="2400" b="0" i="0" u="none">
                <a:solidFill>
                  <a:srgbClr val="FFFF00"/>
                </a:solidFill>
                <a:latin typeface="Times New Roman"/>
                <a:ea typeface="Times New Roman"/>
                <a:cs typeface="Times New Roman"/>
                <a:sym typeface="Times New Roman"/>
              </a:rPr>
              <a:t> Used to rescale intensity near the control point</a:t>
            </a:r>
            <a:endParaRPr/>
          </a:p>
          <a:p>
            <a:pPr marL="0" marR="0" lvl="0" indent="-152400" algn="l" rtl="0">
              <a:lnSpc>
                <a:spcPct val="100000"/>
              </a:lnSpc>
              <a:spcBef>
                <a:spcPts val="0"/>
              </a:spcBef>
              <a:spcAft>
                <a:spcPts val="0"/>
              </a:spcAft>
              <a:buClr>
                <a:srgbClr val="FFFF00"/>
              </a:buClr>
              <a:buSzPts val="2400"/>
              <a:buFont typeface="Times New Roman"/>
              <a:buChar char="•"/>
            </a:pPr>
            <a:r>
              <a:rPr lang="en-US" sz="2400" b="0" i="0" u="none">
                <a:solidFill>
                  <a:srgbClr val="FFFF00"/>
                </a:solidFill>
                <a:latin typeface="Times New Roman"/>
                <a:ea typeface="Times New Roman"/>
                <a:cs typeface="Times New Roman"/>
                <a:sym typeface="Times New Roman"/>
              </a:rPr>
              <a:t> Must go in voxels that are fully WM but not 110 !!!</a:t>
            </a:r>
            <a:endParaRPr/>
          </a:p>
          <a:p>
            <a:pPr marL="0" marR="0" lvl="0" indent="-152400" algn="l" rtl="0">
              <a:lnSpc>
                <a:spcPct val="100000"/>
              </a:lnSpc>
              <a:spcBef>
                <a:spcPts val="0"/>
              </a:spcBef>
              <a:spcAft>
                <a:spcPts val="0"/>
              </a:spcAft>
              <a:buClr>
                <a:srgbClr val="FFFF00"/>
              </a:buClr>
              <a:buSzPts val="2400"/>
              <a:buFont typeface="Times New Roman"/>
              <a:buChar char="•"/>
            </a:pPr>
            <a:r>
              <a:rPr lang="en-US" sz="2400" b="0" i="0" u="none">
                <a:solidFill>
                  <a:srgbClr val="FFFF00"/>
                </a:solidFill>
                <a:latin typeface="Times New Roman"/>
                <a:ea typeface="Times New Roman"/>
                <a:cs typeface="Times New Roman"/>
                <a:sym typeface="Times New Roman"/>
              </a:rPr>
              <a:t> Use sparingly</a:t>
            </a:r>
            <a:endParaRPr/>
          </a:p>
          <a:p>
            <a:pPr marL="0" marR="0" lvl="0" indent="-152400" algn="l" rtl="0">
              <a:lnSpc>
                <a:spcPct val="100000"/>
              </a:lnSpc>
              <a:spcBef>
                <a:spcPts val="0"/>
              </a:spcBef>
              <a:spcAft>
                <a:spcPts val="0"/>
              </a:spcAft>
              <a:buClr>
                <a:srgbClr val="FFFF00"/>
              </a:buClr>
              <a:buSzPts val="2400"/>
              <a:buFont typeface="Times New Roman"/>
              <a:buChar char="•"/>
            </a:pPr>
            <a:r>
              <a:rPr lang="en-US" sz="2400" b="0" i="0" u="none">
                <a:solidFill>
                  <a:srgbClr val="FFFF00"/>
                </a:solidFill>
                <a:latin typeface="Times New Roman"/>
                <a:ea typeface="Times New Roman"/>
                <a:cs typeface="Times New Roman"/>
                <a:sym typeface="Times New Roman"/>
              </a:rPr>
              <a:t> Can be created viewing any volume</a:t>
            </a:r>
            <a:endParaRPr/>
          </a:p>
          <a:p>
            <a:pPr marL="0" marR="0" lvl="0" indent="-152400" algn="l" rtl="0">
              <a:lnSpc>
                <a:spcPct val="100000"/>
              </a:lnSpc>
              <a:spcBef>
                <a:spcPts val="0"/>
              </a:spcBef>
              <a:spcAft>
                <a:spcPts val="0"/>
              </a:spcAft>
              <a:buClr>
                <a:srgbClr val="FFFF00"/>
              </a:buClr>
              <a:buSzPts val="2400"/>
              <a:buFont typeface="Times New Roman"/>
              <a:buChar char="•"/>
            </a:pPr>
            <a:r>
              <a:rPr lang="en-US" sz="2400" b="0" i="0" u="none">
                <a:solidFill>
                  <a:srgbClr val="FFFF00"/>
                </a:solidFill>
                <a:latin typeface="Times New Roman"/>
                <a:ea typeface="Times New Roman"/>
                <a:cs typeface="Times New Roman"/>
                <a:sym typeface="Times New Roman"/>
              </a:rPr>
              <a:t> Saved in a separate text file (e.g., bert/tmp/control.dat)</a:t>
            </a:r>
            <a:endParaRPr/>
          </a:p>
        </p:txBody>
      </p:sp>
      <p:sp>
        <p:nvSpPr>
          <p:cNvPr id="559" name="Google Shape;559;p29"/>
          <p:cNvSpPr txBox="1"/>
          <p:nvPr/>
        </p:nvSpPr>
        <p:spPr>
          <a:xfrm>
            <a:off x="1992312" y="96837"/>
            <a:ext cx="5159375" cy="6778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3800"/>
              <a:buFont typeface="Times New Roman"/>
              <a:buNone/>
            </a:pPr>
            <a:r>
              <a:rPr lang="en-US" sz="3800" b="0" i="0" u="none">
                <a:solidFill>
                  <a:srgbClr val="FFFF66"/>
                </a:solidFill>
                <a:latin typeface="Times New Roman"/>
                <a:ea typeface="Times New Roman"/>
                <a:cs typeface="Times New Roman"/>
                <a:sym typeface="Times New Roman"/>
              </a:rPr>
              <a:t>Control Points: Summary</a:t>
            </a:r>
            <a:endParaRPr/>
          </a:p>
        </p:txBody>
      </p:sp>
      <p:grpSp>
        <p:nvGrpSpPr>
          <p:cNvPr id="560" name="Google Shape;560;p29"/>
          <p:cNvGrpSpPr/>
          <p:nvPr/>
        </p:nvGrpSpPr>
        <p:grpSpPr>
          <a:xfrm>
            <a:off x="2984500" y="863600"/>
            <a:ext cx="3175000" cy="3201987"/>
            <a:chOff x="194" y="513"/>
            <a:chExt cx="1849" cy="1836"/>
          </a:xfrm>
        </p:grpSpPr>
        <p:pic>
          <p:nvPicPr>
            <p:cNvPr id="561" name="Google Shape;561;p29" descr="sj111"/>
            <p:cNvPicPr preferRelativeResize="0"/>
            <p:nvPr/>
          </p:nvPicPr>
          <p:blipFill rotWithShape="1">
            <a:blip r:embed="rId3">
              <a:alphaModFix/>
            </a:blip>
            <a:srcRect/>
            <a:stretch/>
          </p:blipFill>
          <p:spPr>
            <a:xfrm>
              <a:off x="194" y="513"/>
              <a:ext cx="1849" cy="1836"/>
            </a:xfrm>
            <a:prstGeom prst="rect">
              <a:avLst/>
            </a:prstGeom>
            <a:noFill/>
            <a:ln>
              <a:noFill/>
            </a:ln>
          </p:spPr>
        </p:pic>
        <p:cxnSp>
          <p:nvCxnSpPr>
            <p:cNvPr id="562" name="Google Shape;562;p29"/>
            <p:cNvCxnSpPr/>
            <p:nvPr/>
          </p:nvCxnSpPr>
          <p:spPr>
            <a:xfrm rot="10800000" flipH="1">
              <a:off x="389" y="1832"/>
              <a:ext cx="161" cy="131"/>
            </a:xfrm>
            <a:prstGeom prst="straightConnector1">
              <a:avLst/>
            </a:prstGeom>
            <a:noFill/>
            <a:ln w="76200" cap="flat" cmpd="sng">
              <a:solidFill>
                <a:srgbClr val="CC3399"/>
              </a:solidFill>
              <a:prstDash val="solid"/>
              <a:miter lim="800000"/>
              <a:headEnd type="none" w="med" len="med"/>
              <a:tailEnd type="triangle" w="med" len="med"/>
            </a:ln>
          </p:spPr>
        </p:cxnSp>
        <p:cxnSp>
          <p:nvCxnSpPr>
            <p:cNvPr id="563" name="Google Shape;563;p29"/>
            <p:cNvCxnSpPr/>
            <p:nvPr/>
          </p:nvCxnSpPr>
          <p:spPr>
            <a:xfrm rot="10800000" flipH="1">
              <a:off x="566" y="1941"/>
              <a:ext cx="97" cy="197"/>
            </a:xfrm>
            <a:prstGeom prst="straightConnector1">
              <a:avLst/>
            </a:prstGeom>
            <a:noFill/>
            <a:ln w="76200" cap="flat" cmpd="sng">
              <a:solidFill>
                <a:srgbClr val="CC3399"/>
              </a:solidFill>
              <a:prstDash val="solid"/>
              <a:miter lim="800000"/>
              <a:headEnd type="none" w="med" len="med"/>
              <a:tailEnd type="triangle" w="med" len="med"/>
            </a:ln>
          </p:spPr>
        </p:cxnSp>
        <p:sp>
          <p:nvSpPr>
            <p:cNvPr id="564" name="Google Shape;564;p29"/>
            <p:cNvSpPr txBox="1"/>
            <p:nvPr/>
          </p:nvSpPr>
          <p:spPr>
            <a:xfrm>
              <a:off x="649" y="1527"/>
              <a:ext cx="227" cy="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FF00"/>
                </a:buClr>
                <a:buSzPts val="2400"/>
                <a:buFont typeface="Times New Roman"/>
                <a:buNone/>
              </a:pPr>
              <a:r>
                <a:rPr lang="en-US" sz="2400" b="1" i="0" u="none">
                  <a:solidFill>
                    <a:srgbClr val="00FF00"/>
                  </a:solidFill>
                  <a:latin typeface="Times New Roman"/>
                  <a:ea typeface="Times New Roman"/>
                  <a:cs typeface="Times New Roman"/>
                  <a:sym typeface="Times New Roman"/>
                </a:rPr>
                <a:t>+</a:t>
              </a:r>
              <a:endParaRPr/>
            </a:p>
          </p:txBody>
        </p:sp>
        <p:sp>
          <p:nvSpPr>
            <p:cNvPr id="565" name="Google Shape;565;p29"/>
            <p:cNvSpPr txBox="1"/>
            <p:nvPr/>
          </p:nvSpPr>
          <p:spPr>
            <a:xfrm>
              <a:off x="691" y="1428"/>
              <a:ext cx="225" cy="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FF00"/>
                </a:buClr>
                <a:buSzPts val="2400"/>
                <a:buFont typeface="Times New Roman"/>
                <a:buNone/>
              </a:pPr>
              <a:r>
                <a:rPr lang="en-US" sz="2400" b="1" i="0" u="none">
                  <a:solidFill>
                    <a:srgbClr val="00FF00"/>
                  </a:solidFill>
                  <a:latin typeface="Times New Roman"/>
                  <a:ea typeface="Times New Roman"/>
                  <a:cs typeface="Times New Roman"/>
                  <a:sym typeface="Times New Roman"/>
                </a:rPr>
                <a:t>+</a:t>
              </a:r>
              <a:endParaRPr/>
            </a:p>
          </p:txBody>
        </p:sp>
        <p:sp>
          <p:nvSpPr>
            <p:cNvPr id="566" name="Google Shape;566;p29"/>
            <p:cNvSpPr txBox="1"/>
            <p:nvPr/>
          </p:nvSpPr>
          <p:spPr>
            <a:xfrm>
              <a:off x="594" y="1456"/>
              <a:ext cx="225" cy="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FF00"/>
                </a:buClr>
                <a:buSzPts val="2400"/>
                <a:buFont typeface="Times New Roman"/>
                <a:buNone/>
              </a:pPr>
              <a:r>
                <a:rPr lang="en-US" sz="2400" b="1" i="0" u="none">
                  <a:solidFill>
                    <a:srgbClr val="00FF00"/>
                  </a:solidFill>
                  <a:latin typeface="Times New Roman"/>
                  <a:ea typeface="Times New Roman"/>
                  <a:cs typeface="Times New Roman"/>
                  <a:sym typeface="Times New Roman"/>
                </a:rPr>
                <a:t>+</a:t>
              </a:r>
              <a:endParaRPr/>
            </a:p>
          </p:txBody>
        </p:sp>
        <p:sp>
          <p:nvSpPr>
            <p:cNvPr id="567" name="Google Shape;567;p29"/>
            <p:cNvSpPr/>
            <p:nvPr/>
          </p:nvSpPr>
          <p:spPr>
            <a:xfrm>
              <a:off x="556" y="1454"/>
              <a:ext cx="435" cy="384"/>
            </a:xfrm>
            <a:prstGeom prst="ellipse">
              <a:avLst/>
            </a:prstGeom>
            <a:noFill/>
            <a:ln w="28575" cap="flat" cmpd="sng">
              <a:solidFill>
                <a:srgbClr val="FF99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5"/>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3</a:t>
            </a:fld>
            <a:endParaRPr/>
          </a:p>
        </p:txBody>
      </p:sp>
      <p:pic>
        <p:nvPicPr>
          <p:cNvPr id="212" name="Google Shape;212;p5" descr="log-screen-shot-error"/>
          <p:cNvPicPr preferRelativeResize="0"/>
          <p:nvPr/>
        </p:nvPicPr>
        <p:blipFill rotWithShape="1">
          <a:blip r:embed="rId3">
            <a:alphaModFix/>
          </a:blip>
          <a:srcRect/>
          <a:stretch/>
        </p:blipFill>
        <p:spPr>
          <a:xfrm>
            <a:off x="4427537" y="2616200"/>
            <a:ext cx="4616450" cy="2643187"/>
          </a:xfrm>
          <a:prstGeom prst="rect">
            <a:avLst/>
          </a:prstGeom>
          <a:noFill/>
          <a:ln>
            <a:noFill/>
          </a:ln>
        </p:spPr>
      </p:pic>
      <p:cxnSp>
        <p:nvCxnSpPr>
          <p:cNvPr id="213" name="Google Shape;213;p5"/>
          <p:cNvCxnSpPr/>
          <p:nvPr/>
        </p:nvCxnSpPr>
        <p:spPr>
          <a:xfrm rot="10800000">
            <a:off x="5961062" y="5175250"/>
            <a:ext cx="228600" cy="533400"/>
          </a:xfrm>
          <a:prstGeom prst="straightConnector1">
            <a:avLst/>
          </a:prstGeom>
          <a:noFill/>
          <a:ln w="76200" cap="flat" cmpd="sng">
            <a:solidFill>
              <a:srgbClr val="FF0000"/>
            </a:solidFill>
            <a:prstDash val="solid"/>
            <a:miter lim="800000"/>
            <a:headEnd type="none" w="med" len="med"/>
            <a:tailEnd type="triangle" w="med" len="med"/>
          </a:ln>
        </p:spPr>
      </p:cxnSp>
      <p:sp>
        <p:nvSpPr>
          <p:cNvPr id="214" name="Google Shape;214;p5"/>
          <p:cNvSpPr txBox="1"/>
          <p:nvPr/>
        </p:nvSpPr>
        <p:spPr>
          <a:xfrm>
            <a:off x="1066800" y="-228600"/>
            <a:ext cx="7086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4000"/>
              <a:buFont typeface="Times New Roman"/>
              <a:buNone/>
            </a:pPr>
            <a:r>
              <a:rPr lang="en-US" sz="4000" b="0" i="0" u="none">
                <a:solidFill>
                  <a:srgbClr val="FFFF66"/>
                </a:solidFill>
                <a:latin typeface="Times New Roman"/>
                <a:ea typeface="Times New Roman"/>
                <a:cs typeface="Times New Roman"/>
                <a:sym typeface="Times New Roman"/>
              </a:rPr>
              <a:t>Troubleshooting: Hard Failures</a:t>
            </a:r>
            <a:endParaRPr/>
          </a:p>
        </p:txBody>
      </p:sp>
      <p:sp>
        <p:nvSpPr>
          <p:cNvPr id="215" name="Google Shape;215;p5"/>
          <p:cNvSpPr txBox="1"/>
          <p:nvPr/>
        </p:nvSpPr>
        <p:spPr>
          <a:xfrm>
            <a:off x="152400" y="609600"/>
            <a:ext cx="8839200" cy="34226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66"/>
              </a:buClr>
              <a:buSzPts val="3200"/>
              <a:buFont typeface="Times New Roman"/>
              <a:buNone/>
            </a:pPr>
            <a:r>
              <a:rPr lang="en-US" sz="3200" b="0" i="0" u="none">
                <a:solidFill>
                  <a:srgbClr val="FFFF66"/>
                </a:solidFill>
                <a:latin typeface="Times New Roman"/>
                <a:ea typeface="Times New Roman"/>
                <a:cs typeface="Times New Roman"/>
                <a:sym typeface="Times New Roman"/>
              </a:rPr>
              <a:t>                                   bert      </a:t>
            </a:r>
            <a:endParaRPr/>
          </a:p>
          <a:p>
            <a:pPr marL="0" marR="0" lvl="0" indent="0" algn="ctr" rtl="0">
              <a:lnSpc>
                <a:spcPct val="100000"/>
              </a:lnSpc>
              <a:spcBef>
                <a:spcPts val="800"/>
              </a:spcBef>
              <a:spcAft>
                <a:spcPts val="0"/>
              </a:spcAft>
              <a:buClr>
                <a:schemeClr val="dk1"/>
              </a:buClr>
              <a:buSzPts val="3200"/>
              <a:buFont typeface="Times New Roman"/>
              <a:buNone/>
            </a:pPr>
            <a:endParaRPr sz="3200" b="0" i="0" u="none">
              <a:solidFill>
                <a:srgbClr val="FFFF00"/>
              </a:solidFill>
              <a:latin typeface="Times New Roman"/>
              <a:ea typeface="Times New Roman"/>
              <a:cs typeface="Times New Roman"/>
              <a:sym typeface="Times New Roman"/>
            </a:endParaRPr>
          </a:p>
          <a:p>
            <a:pPr marL="0" marR="0" lvl="0" indent="0" algn="l" rtl="0">
              <a:lnSpc>
                <a:spcPct val="100000"/>
              </a:lnSpc>
              <a:spcBef>
                <a:spcPts val="800"/>
              </a:spcBef>
              <a:spcAft>
                <a:spcPts val="0"/>
              </a:spcAft>
              <a:buClr>
                <a:srgbClr val="FFFF66"/>
              </a:buClr>
              <a:buSzPts val="3200"/>
              <a:buFont typeface="Times New Roman"/>
              <a:buNone/>
            </a:pPr>
            <a:r>
              <a:rPr lang="en-US" sz="3200" b="0" i="0" u="none">
                <a:solidFill>
                  <a:srgbClr val="FFFF66"/>
                </a:solidFill>
                <a:latin typeface="Times New Roman"/>
                <a:ea typeface="Times New Roman"/>
                <a:cs typeface="Times New Roman"/>
                <a:sym typeface="Times New Roman"/>
              </a:rPr>
              <a:t>         scripts   mri    surf      label     stats</a:t>
            </a:r>
            <a:endParaRPr/>
          </a:p>
          <a:p>
            <a:pPr marL="0" marR="0" lvl="0" indent="0" algn="ctr" rtl="0">
              <a:lnSpc>
                <a:spcPct val="100000"/>
              </a:lnSpc>
              <a:spcBef>
                <a:spcPts val="800"/>
              </a:spcBef>
              <a:spcAft>
                <a:spcPts val="0"/>
              </a:spcAft>
              <a:buClr>
                <a:srgbClr val="FFFF00"/>
              </a:buClr>
              <a:buSzPts val="2800"/>
              <a:buFont typeface="Times New Roman"/>
              <a:buNone/>
            </a:pPr>
            <a:r>
              <a:rPr lang="en-US" sz="2800" b="0" i="0" u="none">
                <a:solidFill>
                  <a:srgbClr val="FFFF00"/>
                </a:solidFill>
                <a:latin typeface="Times New Roman"/>
                <a:ea typeface="Times New Roman"/>
                <a:cs typeface="Times New Roman"/>
                <a:sym typeface="Times New Roman"/>
              </a:rPr>
              <a:t>	</a:t>
            </a:r>
            <a:endParaRPr/>
          </a:p>
          <a:p>
            <a:pPr marL="0" marR="0" lvl="0" indent="0" algn="l" rtl="0">
              <a:lnSpc>
                <a:spcPct val="100000"/>
              </a:lnSpc>
              <a:spcBef>
                <a:spcPts val="800"/>
              </a:spcBef>
              <a:spcAft>
                <a:spcPts val="0"/>
              </a:spcAft>
              <a:buClr>
                <a:srgbClr val="FFFF00"/>
              </a:buClr>
              <a:buSzPts val="2800"/>
              <a:buFont typeface="Times New Roman"/>
              <a:buNone/>
            </a:pPr>
            <a:r>
              <a:rPr lang="en-US" sz="2800" b="0" i="0" u="none">
                <a:solidFill>
                  <a:srgbClr val="FFFF00"/>
                </a:solidFill>
                <a:latin typeface="Times New Roman"/>
                <a:ea typeface="Times New Roman"/>
                <a:cs typeface="Times New Roman"/>
                <a:sym typeface="Times New Roman"/>
              </a:rPr>
              <a:t>      </a:t>
            </a:r>
            <a:r>
              <a:rPr lang="en-US" sz="2800" b="0" i="0" u="none">
                <a:solidFill>
                  <a:srgbClr val="FFFF66"/>
                </a:solidFill>
                <a:latin typeface="Times New Roman"/>
                <a:ea typeface="Times New Roman"/>
                <a:cs typeface="Times New Roman"/>
                <a:sym typeface="Times New Roman"/>
              </a:rPr>
              <a:t>recon-all.log</a:t>
            </a:r>
            <a:endParaRPr/>
          </a:p>
          <a:p>
            <a:pPr marL="0" marR="0" lvl="0" indent="0" algn="l" rtl="0">
              <a:lnSpc>
                <a:spcPct val="100000"/>
              </a:lnSpc>
              <a:spcBef>
                <a:spcPts val="800"/>
              </a:spcBef>
              <a:spcAft>
                <a:spcPts val="0"/>
              </a:spcAft>
              <a:buClr>
                <a:srgbClr val="FFFF66"/>
              </a:buClr>
              <a:buSzPts val="2800"/>
              <a:buFont typeface="Times New Roman"/>
              <a:buNone/>
            </a:pPr>
            <a:r>
              <a:rPr lang="en-US" sz="2800" b="0" i="0" u="none">
                <a:solidFill>
                  <a:srgbClr val="FFFF66"/>
                </a:solidFill>
                <a:latin typeface="Times New Roman"/>
                <a:ea typeface="Times New Roman"/>
                <a:cs typeface="Times New Roman"/>
                <a:sym typeface="Times New Roman"/>
              </a:rPr>
              <a:t>      </a:t>
            </a:r>
            <a:r>
              <a:rPr lang="en-US" sz="2800" b="0" i="0" u="sng">
                <a:solidFill>
                  <a:srgbClr val="FFFF66"/>
                </a:solidFill>
                <a:latin typeface="Times New Roman"/>
                <a:ea typeface="Times New Roman"/>
                <a:cs typeface="Times New Roman"/>
                <a:sym typeface="Times New Roman"/>
              </a:rPr>
              <a:t>recon-all.error</a:t>
            </a:r>
            <a:r>
              <a:rPr lang="en-US" sz="2800" b="0" i="0" u="none">
                <a:solidFill>
                  <a:srgbClr val="FFFF00"/>
                </a:solidFill>
                <a:latin typeface="Times New Roman"/>
                <a:ea typeface="Times New Roman"/>
                <a:cs typeface="Times New Roman"/>
                <a:sym typeface="Times New Roman"/>
              </a:rPr>
              <a:t>		     </a:t>
            </a:r>
            <a:endParaRPr/>
          </a:p>
        </p:txBody>
      </p:sp>
      <p:cxnSp>
        <p:nvCxnSpPr>
          <p:cNvPr id="216" name="Google Shape;216;p5"/>
          <p:cNvCxnSpPr/>
          <p:nvPr/>
        </p:nvCxnSpPr>
        <p:spPr>
          <a:xfrm>
            <a:off x="4038600" y="1066800"/>
            <a:ext cx="1587" cy="457200"/>
          </a:xfrm>
          <a:prstGeom prst="straightConnector1">
            <a:avLst/>
          </a:prstGeom>
          <a:noFill/>
          <a:ln w="28425" cap="flat" cmpd="sng">
            <a:solidFill>
              <a:srgbClr val="FFFF66"/>
            </a:solidFill>
            <a:prstDash val="solid"/>
            <a:miter lim="800000"/>
            <a:headEnd type="none" w="med" len="med"/>
            <a:tailEnd type="none" w="med" len="med"/>
          </a:ln>
        </p:spPr>
      </p:cxnSp>
      <p:cxnSp>
        <p:nvCxnSpPr>
          <p:cNvPr id="217" name="Google Shape;217;p5"/>
          <p:cNvCxnSpPr/>
          <p:nvPr/>
        </p:nvCxnSpPr>
        <p:spPr>
          <a:xfrm>
            <a:off x="1905000" y="1524000"/>
            <a:ext cx="4572000" cy="0"/>
          </a:xfrm>
          <a:prstGeom prst="straightConnector1">
            <a:avLst/>
          </a:prstGeom>
          <a:noFill/>
          <a:ln w="28425" cap="flat" cmpd="sng">
            <a:solidFill>
              <a:srgbClr val="FFFF66"/>
            </a:solidFill>
            <a:prstDash val="solid"/>
            <a:miter lim="800000"/>
            <a:headEnd type="none" w="med" len="med"/>
            <a:tailEnd type="none" w="med" len="med"/>
          </a:ln>
        </p:spPr>
      </p:cxnSp>
      <p:cxnSp>
        <p:nvCxnSpPr>
          <p:cNvPr id="218" name="Google Shape;218;p5"/>
          <p:cNvCxnSpPr/>
          <p:nvPr/>
        </p:nvCxnSpPr>
        <p:spPr>
          <a:xfrm>
            <a:off x="5105400" y="1524000"/>
            <a:ext cx="1587" cy="457200"/>
          </a:xfrm>
          <a:prstGeom prst="straightConnector1">
            <a:avLst/>
          </a:prstGeom>
          <a:noFill/>
          <a:ln w="28425" cap="flat" cmpd="sng">
            <a:solidFill>
              <a:srgbClr val="FFFF66"/>
            </a:solidFill>
            <a:prstDash val="solid"/>
            <a:miter lim="800000"/>
            <a:headEnd type="none" w="med" len="med"/>
            <a:tailEnd type="none" w="med" len="med"/>
          </a:ln>
        </p:spPr>
      </p:cxnSp>
      <p:cxnSp>
        <p:nvCxnSpPr>
          <p:cNvPr id="219" name="Google Shape;219;p5"/>
          <p:cNvCxnSpPr/>
          <p:nvPr/>
        </p:nvCxnSpPr>
        <p:spPr>
          <a:xfrm>
            <a:off x="3810000" y="1524000"/>
            <a:ext cx="1587" cy="457200"/>
          </a:xfrm>
          <a:prstGeom prst="straightConnector1">
            <a:avLst/>
          </a:prstGeom>
          <a:noFill/>
          <a:ln w="28425" cap="flat" cmpd="sng">
            <a:solidFill>
              <a:srgbClr val="FFFF66"/>
            </a:solidFill>
            <a:prstDash val="solid"/>
            <a:miter lim="800000"/>
            <a:headEnd type="none" w="med" len="med"/>
            <a:tailEnd type="none" w="med" len="med"/>
          </a:ln>
        </p:spPr>
      </p:cxnSp>
      <p:cxnSp>
        <p:nvCxnSpPr>
          <p:cNvPr id="220" name="Google Shape;220;p5"/>
          <p:cNvCxnSpPr/>
          <p:nvPr/>
        </p:nvCxnSpPr>
        <p:spPr>
          <a:xfrm>
            <a:off x="2971800" y="1524000"/>
            <a:ext cx="1587" cy="457200"/>
          </a:xfrm>
          <a:prstGeom prst="straightConnector1">
            <a:avLst/>
          </a:prstGeom>
          <a:noFill/>
          <a:ln w="28425" cap="flat" cmpd="sng">
            <a:solidFill>
              <a:srgbClr val="FFFF66"/>
            </a:solidFill>
            <a:prstDash val="solid"/>
            <a:miter lim="800000"/>
            <a:headEnd type="none" w="med" len="med"/>
            <a:tailEnd type="none" w="med" len="med"/>
          </a:ln>
        </p:spPr>
      </p:cxnSp>
      <p:cxnSp>
        <p:nvCxnSpPr>
          <p:cNvPr id="221" name="Google Shape;221;p5"/>
          <p:cNvCxnSpPr/>
          <p:nvPr/>
        </p:nvCxnSpPr>
        <p:spPr>
          <a:xfrm>
            <a:off x="1905000" y="1524000"/>
            <a:ext cx="1587" cy="457200"/>
          </a:xfrm>
          <a:prstGeom prst="straightConnector1">
            <a:avLst/>
          </a:prstGeom>
          <a:noFill/>
          <a:ln w="28425" cap="flat" cmpd="sng">
            <a:solidFill>
              <a:srgbClr val="FFFF66"/>
            </a:solidFill>
            <a:prstDash val="solid"/>
            <a:miter lim="800000"/>
            <a:headEnd type="none" w="med" len="med"/>
            <a:tailEnd type="none" w="med" len="med"/>
          </a:ln>
        </p:spPr>
      </p:cxnSp>
      <p:cxnSp>
        <p:nvCxnSpPr>
          <p:cNvPr id="222" name="Google Shape;222;p5"/>
          <p:cNvCxnSpPr/>
          <p:nvPr/>
        </p:nvCxnSpPr>
        <p:spPr>
          <a:xfrm>
            <a:off x="6477000" y="1524000"/>
            <a:ext cx="1587" cy="457200"/>
          </a:xfrm>
          <a:prstGeom prst="straightConnector1">
            <a:avLst/>
          </a:prstGeom>
          <a:noFill/>
          <a:ln w="28425" cap="flat" cmpd="sng">
            <a:solidFill>
              <a:srgbClr val="FFFF66"/>
            </a:solidFill>
            <a:prstDash val="solid"/>
            <a:miter lim="800000"/>
            <a:headEnd type="none" w="med" len="med"/>
            <a:tailEnd type="none" w="med" len="med"/>
          </a:ln>
        </p:spPr>
      </p:cxnSp>
      <p:cxnSp>
        <p:nvCxnSpPr>
          <p:cNvPr id="223" name="Google Shape;223;p5"/>
          <p:cNvCxnSpPr/>
          <p:nvPr/>
        </p:nvCxnSpPr>
        <p:spPr>
          <a:xfrm>
            <a:off x="1905000" y="2286000"/>
            <a:ext cx="0" cy="685800"/>
          </a:xfrm>
          <a:prstGeom prst="straightConnector1">
            <a:avLst/>
          </a:prstGeom>
          <a:noFill/>
          <a:ln w="28425" cap="flat" cmpd="sng">
            <a:solidFill>
              <a:srgbClr val="FFFF66"/>
            </a:solidFill>
            <a:prstDash val="solid"/>
            <a:miter lim="800000"/>
            <a:headEnd type="none" w="med" len="med"/>
            <a:tailEnd type="none" w="med" len="med"/>
          </a:ln>
        </p:spPr>
      </p:cxnSp>
      <p:cxnSp>
        <p:nvCxnSpPr>
          <p:cNvPr id="224" name="Google Shape;224;p5"/>
          <p:cNvCxnSpPr/>
          <p:nvPr/>
        </p:nvCxnSpPr>
        <p:spPr>
          <a:xfrm>
            <a:off x="2667000" y="3276600"/>
            <a:ext cx="1600200" cy="533400"/>
          </a:xfrm>
          <a:prstGeom prst="straightConnector1">
            <a:avLst/>
          </a:prstGeom>
          <a:noFill/>
          <a:ln w="38100" cap="flat" cmpd="sng">
            <a:solidFill>
              <a:srgbClr val="FFFF00"/>
            </a:solidFill>
            <a:prstDash val="solid"/>
            <a:miter lim="800000"/>
            <a:headEnd type="none" w="med" len="med"/>
            <a:tailEnd type="triangle" w="med" len="med"/>
          </a:ln>
        </p:spPr>
      </p:cxnSp>
      <p:sp>
        <p:nvSpPr>
          <p:cNvPr id="225" name="Google Shape;225;p5"/>
          <p:cNvSpPr/>
          <p:nvPr/>
        </p:nvSpPr>
        <p:spPr>
          <a:xfrm>
            <a:off x="914400" y="1752600"/>
            <a:ext cx="1524000" cy="762000"/>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26" name="Google Shape;226;p5"/>
          <p:cNvSpPr txBox="1"/>
          <p:nvPr/>
        </p:nvSpPr>
        <p:spPr>
          <a:xfrm>
            <a:off x="4611687" y="5594350"/>
            <a:ext cx="4495800" cy="822325"/>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0000"/>
              </a:buClr>
              <a:buSzPts val="2400"/>
              <a:buFont typeface="Times New Roman"/>
              <a:buNone/>
            </a:pPr>
            <a:r>
              <a:rPr lang="en-US" sz="2400" b="0" i="0" u="none">
                <a:solidFill>
                  <a:srgbClr val="FF0000"/>
                </a:solidFill>
                <a:latin typeface="Times New Roman"/>
                <a:ea typeface="Times New Roman"/>
                <a:cs typeface="Times New Roman"/>
                <a:sym typeface="Times New Roman"/>
              </a:rPr>
              <a:t>Send us recon-all.log freesurfer@nmr.mgh.harvard.edu</a:t>
            </a:r>
            <a:endParaRPr/>
          </a:p>
        </p:txBody>
      </p:sp>
      <p:sp>
        <p:nvSpPr>
          <p:cNvPr id="227" name="Google Shape;227;p5"/>
          <p:cNvSpPr txBox="1"/>
          <p:nvPr/>
        </p:nvSpPr>
        <p:spPr>
          <a:xfrm>
            <a:off x="106362" y="4419600"/>
            <a:ext cx="4572000" cy="2154396"/>
          </a:xfrm>
          <a:prstGeom prst="rect">
            <a:avLst/>
          </a:prstGeom>
          <a:noFill/>
          <a:ln>
            <a:noFill/>
          </a:ln>
        </p:spPr>
        <p:txBody>
          <a:bodyPr spcFirstLastPara="1" wrap="square" lIns="91425" tIns="45700" rIns="91425" bIns="45700" anchor="t" anchorCtr="0">
            <a:spAutoFit/>
          </a:bodyPr>
          <a:lstStyle/>
          <a:p>
            <a:pPr marL="457200" marR="0" lvl="1" indent="-152400" algn="l" rtl="0">
              <a:lnSpc>
                <a:spcPct val="100000"/>
              </a:lnSpc>
              <a:spcBef>
                <a:spcPts val="0"/>
              </a:spcBef>
              <a:spcAft>
                <a:spcPts val="0"/>
              </a:spcAft>
              <a:buClr>
                <a:srgbClr val="FFFF66"/>
              </a:buClr>
              <a:buSzPts val="2400"/>
              <a:buFont typeface="Times New Roman"/>
              <a:buChar char="•"/>
            </a:pPr>
            <a:r>
              <a:rPr lang="en-US" sz="2400" b="0" i="0" u="none" strike="noStrike" cap="none" dirty="0">
                <a:solidFill>
                  <a:srgbClr val="FFFF66"/>
                </a:solidFill>
                <a:latin typeface="Times New Roman"/>
                <a:ea typeface="Times New Roman"/>
                <a:cs typeface="Times New Roman"/>
                <a:sym typeface="Times New Roman"/>
              </a:rPr>
              <a:t> Ran out of disk space?</a:t>
            </a:r>
            <a:endParaRPr dirty="0"/>
          </a:p>
          <a:p>
            <a:pPr marL="457200" marR="0" lvl="1" indent="-152400" algn="l" rtl="0">
              <a:lnSpc>
                <a:spcPct val="100000"/>
              </a:lnSpc>
              <a:spcBef>
                <a:spcPts val="0"/>
              </a:spcBef>
              <a:spcAft>
                <a:spcPts val="0"/>
              </a:spcAft>
              <a:buClr>
                <a:srgbClr val="FFFF66"/>
              </a:buClr>
              <a:buSzPts val="2400"/>
              <a:buFont typeface="Times New Roman"/>
              <a:buChar char="•"/>
            </a:pPr>
            <a:r>
              <a:rPr lang="en-US" sz="2400" b="0" i="0" u="none" strike="noStrike" cap="none" dirty="0">
                <a:solidFill>
                  <a:srgbClr val="FFFF66"/>
                </a:solidFill>
                <a:latin typeface="Times New Roman"/>
                <a:ea typeface="Times New Roman"/>
                <a:cs typeface="Times New Roman"/>
                <a:sym typeface="Times New Roman"/>
              </a:rPr>
              <a:t> Ran out of RAM?</a:t>
            </a:r>
            <a:endParaRPr dirty="0"/>
          </a:p>
          <a:p>
            <a:pPr marL="457200" marR="0" lvl="1" indent="-152400" algn="l" rtl="0">
              <a:lnSpc>
                <a:spcPct val="100000"/>
              </a:lnSpc>
              <a:spcBef>
                <a:spcPts val="0"/>
              </a:spcBef>
              <a:spcAft>
                <a:spcPts val="0"/>
              </a:spcAft>
              <a:buClr>
                <a:srgbClr val="FFFF66"/>
              </a:buClr>
              <a:buSzPts val="2400"/>
              <a:buFont typeface="Times New Roman"/>
              <a:buChar char="•"/>
            </a:pPr>
            <a:r>
              <a:rPr lang="en-US" sz="2400" b="0" i="0" u="none" strike="noStrike" cap="none" dirty="0">
                <a:solidFill>
                  <a:srgbClr val="FFFF66"/>
                </a:solidFill>
                <a:latin typeface="Times New Roman"/>
                <a:ea typeface="Times New Roman"/>
                <a:cs typeface="Times New Roman"/>
                <a:sym typeface="Times New Roman"/>
              </a:rPr>
              <a:t> Unix file permissions?</a:t>
            </a:r>
            <a:endParaRPr dirty="0"/>
          </a:p>
          <a:p>
            <a:pPr marL="457200" marR="0" lvl="1" indent="-152400" algn="l" rtl="0">
              <a:lnSpc>
                <a:spcPct val="100000"/>
              </a:lnSpc>
              <a:spcBef>
                <a:spcPts val="0"/>
              </a:spcBef>
              <a:spcAft>
                <a:spcPts val="0"/>
              </a:spcAft>
              <a:buClr>
                <a:srgbClr val="FFFF66"/>
              </a:buClr>
              <a:buSzPts val="2400"/>
              <a:buFont typeface="Times New Roman"/>
              <a:buChar char="•"/>
            </a:pPr>
            <a:r>
              <a:rPr lang="en-US" sz="2400" b="0" i="0" u="none" strike="noStrike" cap="none" dirty="0">
                <a:solidFill>
                  <a:srgbClr val="FFFF66"/>
                </a:solidFill>
                <a:latin typeface="Times New Roman"/>
                <a:ea typeface="Times New Roman"/>
                <a:cs typeface="Times New Roman"/>
                <a:sym typeface="Times New Roman"/>
              </a:rPr>
              <a:t> Pathological conditions (brain, artifact)</a:t>
            </a:r>
            <a:endParaRPr dirty="0"/>
          </a:p>
          <a:p>
            <a:pPr marL="457200" marR="0" lvl="1" indent="-152400" algn="l" rtl="0">
              <a:lnSpc>
                <a:spcPct val="100000"/>
              </a:lnSpc>
              <a:spcBef>
                <a:spcPts val="0"/>
              </a:spcBef>
              <a:spcAft>
                <a:spcPts val="0"/>
              </a:spcAft>
              <a:buClr>
                <a:srgbClr val="FFFF66"/>
              </a:buClr>
              <a:buSzPts val="2400"/>
              <a:buFont typeface="Times New Roman"/>
              <a:buChar char="•"/>
            </a:pPr>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30"/>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30</a:t>
            </a:fld>
            <a:endParaRPr/>
          </a:p>
        </p:txBody>
      </p:sp>
      <p:sp>
        <p:nvSpPr>
          <p:cNvPr id="573" name="Google Shape;573;p30"/>
          <p:cNvSpPr txBox="1"/>
          <p:nvPr/>
        </p:nvSpPr>
        <p:spPr>
          <a:xfrm>
            <a:off x="74612" y="479425"/>
            <a:ext cx="8994775"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574" name="Google Shape;574;p30"/>
          <p:cNvSpPr txBox="1">
            <a:spLocks noGrp="1"/>
          </p:cNvSpPr>
          <p:nvPr>
            <p:ph type="title" idx="4294967295"/>
          </p:nvPr>
        </p:nvSpPr>
        <p:spPr>
          <a:xfrm>
            <a:off x="46355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Segmentation Errors: Topological Defects</a:t>
            </a:r>
            <a:endParaRPr/>
          </a:p>
        </p:txBody>
      </p:sp>
      <p:graphicFrame>
        <p:nvGraphicFramePr>
          <p:cNvPr id="575" name="Google Shape;575;p30"/>
          <p:cNvGraphicFramePr/>
          <p:nvPr/>
        </p:nvGraphicFramePr>
        <p:xfrm>
          <a:off x="528637" y="1143000"/>
          <a:ext cx="8180387" cy="2355850"/>
        </p:xfrm>
        <a:graphic>
          <a:graphicData uri="http://schemas.openxmlformats.org/presentationml/2006/ole">
            <mc:AlternateContent xmlns:mc="http://schemas.openxmlformats.org/markup-compatibility/2006">
              <mc:Choice xmlns:v="urn:schemas-microsoft-com:vml" Requires="v">
                <p:oleObj spid="_x0000_s1029" r:id="rId4" imgW="8180387" imgH="2355850" progId="Photoshop.Image.4">
                  <p:embed/>
                </p:oleObj>
              </mc:Choice>
              <mc:Fallback>
                <p:oleObj r:id="rId4" imgW="8180387" imgH="2355850" progId="Photoshop.Image.4">
                  <p:embed/>
                  <p:pic>
                    <p:nvPicPr>
                      <p:cNvPr id="575" name="Google Shape;575;p30"/>
                      <p:cNvPicPr preferRelativeResize="0"/>
                      <p:nvPr/>
                    </p:nvPicPr>
                    <p:blipFill rotWithShape="1">
                      <a:blip r:embed="rId5">
                        <a:alphaModFix/>
                      </a:blip>
                      <a:srcRect/>
                      <a:stretch/>
                    </p:blipFill>
                    <p:spPr>
                      <a:xfrm>
                        <a:off x="528637" y="1143000"/>
                        <a:ext cx="8180387" cy="2355850"/>
                      </a:xfrm>
                      <a:prstGeom prst="rect">
                        <a:avLst/>
                      </a:prstGeom>
                      <a:noFill/>
                      <a:ln>
                        <a:noFill/>
                      </a:ln>
                    </p:spPr>
                  </p:pic>
                </p:oleObj>
              </mc:Fallback>
            </mc:AlternateContent>
          </a:graphicData>
        </a:graphic>
      </p:graphicFrame>
      <p:sp>
        <p:nvSpPr>
          <p:cNvPr id="576" name="Google Shape;576;p30"/>
          <p:cNvSpPr txBox="1"/>
          <p:nvPr/>
        </p:nvSpPr>
        <p:spPr>
          <a:xfrm>
            <a:off x="7315200" y="1524000"/>
            <a:ext cx="1362075" cy="396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Fornix</a:t>
            </a:r>
            <a:endParaRPr/>
          </a:p>
        </p:txBody>
      </p:sp>
      <p:cxnSp>
        <p:nvCxnSpPr>
          <p:cNvPr id="577" name="Google Shape;577;p30"/>
          <p:cNvCxnSpPr/>
          <p:nvPr/>
        </p:nvCxnSpPr>
        <p:spPr>
          <a:xfrm flipH="1">
            <a:off x="6623050" y="1752600"/>
            <a:ext cx="844550" cy="557212"/>
          </a:xfrm>
          <a:prstGeom prst="straightConnector1">
            <a:avLst/>
          </a:prstGeom>
          <a:noFill/>
          <a:ln w="38100" cap="flat" cmpd="sng">
            <a:solidFill>
              <a:schemeClr val="accent1"/>
            </a:solidFill>
            <a:prstDash val="solid"/>
            <a:miter lim="800000"/>
            <a:headEnd type="none" w="med" len="med"/>
            <a:tailEnd type="triangle" w="med" len="med"/>
          </a:ln>
        </p:spPr>
      </p:cxnSp>
      <p:sp>
        <p:nvSpPr>
          <p:cNvPr id="578" name="Google Shape;578;p30"/>
          <p:cNvSpPr txBox="1"/>
          <p:nvPr/>
        </p:nvSpPr>
        <p:spPr>
          <a:xfrm>
            <a:off x="611187" y="4081462"/>
            <a:ext cx="1627187" cy="7016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Pallidum and Putamen</a:t>
            </a:r>
            <a:endParaRPr/>
          </a:p>
        </p:txBody>
      </p:sp>
      <p:sp>
        <p:nvSpPr>
          <p:cNvPr id="579" name="Google Shape;579;p30"/>
          <p:cNvSpPr txBox="1"/>
          <p:nvPr/>
        </p:nvSpPr>
        <p:spPr>
          <a:xfrm>
            <a:off x="7010400" y="2209800"/>
            <a:ext cx="1830387" cy="396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hippocampus</a:t>
            </a:r>
            <a:endParaRPr/>
          </a:p>
        </p:txBody>
      </p:sp>
      <p:sp>
        <p:nvSpPr>
          <p:cNvPr id="580" name="Google Shape;580;p30"/>
          <p:cNvSpPr txBox="1"/>
          <p:nvPr/>
        </p:nvSpPr>
        <p:spPr>
          <a:xfrm>
            <a:off x="4724400" y="3810000"/>
            <a:ext cx="1649412" cy="7016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Ventricles and Caudate</a:t>
            </a:r>
            <a:endParaRPr/>
          </a:p>
        </p:txBody>
      </p:sp>
      <p:cxnSp>
        <p:nvCxnSpPr>
          <p:cNvPr id="581" name="Google Shape;581;p30"/>
          <p:cNvCxnSpPr/>
          <p:nvPr/>
        </p:nvCxnSpPr>
        <p:spPr>
          <a:xfrm rot="10800000" flipH="1">
            <a:off x="5943600" y="2855912"/>
            <a:ext cx="204787" cy="1030287"/>
          </a:xfrm>
          <a:prstGeom prst="straightConnector1">
            <a:avLst/>
          </a:prstGeom>
          <a:noFill/>
          <a:ln w="38100" cap="flat" cmpd="sng">
            <a:solidFill>
              <a:schemeClr val="accent1"/>
            </a:solidFill>
            <a:prstDash val="solid"/>
            <a:miter lim="800000"/>
            <a:headEnd type="none" w="med" len="med"/>
            <a:tailEnd type="triangle" w="med" len="med"/>
          </a:ln>
        </p:spPr>
      </p:cxnSp>
      <p:cxnSp>
        <p:nvCxnSpPr>
          <p:cNvPr id="582" name="Google Shape;582;p30"/>
          <p:cNvCxnSpPr/>
          <p:nvPr/>
        </p:nvCxnSpPr>
        <p:spPr>
          <a:xfrm rot="10800000" flipH="1">
            <a:off x="5943600" y="2419350"/>
            <a:ext cx="522287" cy="1466850"/>
          </a:xfrm>
          <a:prstGeom prst="straightConnector1">
            <a:avLst/>
          </a:prstGeom>
          <a:noFill/>
          <a:ln w="38100" cap="flat" cmpd="sng">
            <a:solidFill>
              <a:schemeClr val="accent1"/>
            </a:solidFill>
            <a:prstDash val="solid"/>
            <a:miter lim="800000"/>
            <a:headEnd type="none" w="med" len="med"/>
            <a:tailEnd type="triangle" w="med" len="med"/>
          </a:ln>
        </p:spPr>
      </p:cxnSp>
      <p:cxnSp>
        <p:nvCxnSpPr>
          <p:cNvPr id="583" name="Google Shape;583;p30"/>
          <p:cNvCxnSpPr/>
          <p:nvPr/>
        </p:nvCxnSpPr>
        <p:spPr>
          <a:xfrm flipH="1">
            <a:off x="6870700" y="2514600"/>
            <a:ext cx="1130300" cy="742950"/>
          </a:xfrm>
          <a:prstGeom prst="straightConnector1">
            <a:avLst/>
          </a:prstGeom>
          <a:noFill/>
          <a:ln w="38100" cap="flat" cmpd="sng">
            <a:solidFill>
              <a:schemeClr val="accent1"/>
            </a:solidFill>
            <a:prstDash val="solid"/>
            <a:miter lim="800000"/>
            <a:headEnd type="none" w="med" len="med"/>
            <a:tailEnd type="triangle" w="med" len="med"/>
          </a:ln>
        </p:spPr>
      </p:cxnSp>
      <p:cxnSp>
        <p:nvCxnSpPr>
          <p:cNvPr id="584" name="Google Shape;584;p30"/>
          <p:cNvCxnSpPr/>
          <p:nvPr/>
        </p:nvCxnSpPr>
        <p:spPr>
          <a:xfrm rot="10800000" flipH="1">
            <a:off x="1260475" y="2867025"/>
            <a:ext cx="942975" cy="1295400"/>
          </a:xfrm>
          <a:prstGeom prst="straightConnector1">
            <a:avLst/>
          </a:prstGeom>
          <a:noFill/>
          <a:ln w="38100" cap="flat" cmpd="sng">
            <a:solidFill>
              <a:schemeClr val="accent1"/>
            </a:solidFill>
            <a:prstDash val="solid"/>
            <a:miter lim="800000"/>
            <a:headEnd type="none" w="med" len="med"/>
            <a:tailEnd type="triangle" w="med" len="med"/>
          </a:ln>
        </p:spPr>
      </p:cxnSp>
      <p:sp>
        <p:nvSpPr>
          <p:cNvPr id="585" name="Google Shape;585;p30"/>
          <p:cNvSpPr txBox="1"/>
          <p:nvPr/>
        </p:nvSpPr>
        <p:spPr>
          <a:xfrm>
            <a:off x="3141662" y="3913187"/>
            <a:ext cx="1649412" cy="7016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Cortical Defects</a:t>
            </a:r>
            <a:endParaRPr/>
          </a:p>
        </p:txBody>
      </p:sp>
      <p:cxnSp>
        <p:nvCxnSpPr>
          <p:cNvPr id="586" name="Google Shape;586;p30"/>
          <p:cNvCxnSpPr/>
          <p:nvPr/>
        </p:nvCxnSpPr>
        <p:spPr>
          <a:xfrm rot="10800000">
            <a:off x="2876550" y="1914525"/>
            <a:ext cx="842962" cy="1995487"/>
          </a:xfrm>
          <a:prstGeom prst="straightConnector1">
            <a:avLst/>
          </a:prstGeom>
          <a:noFill/>
          <a:ln w="38100" cap="flat" cmpd="sng">
            <a:solidFill>
              <a:schemeClr val="accent1"/>
            </a:solidFill>
            <a:prstDash val="solid"/>
            <a:miter lim="800000"/>
            <a:headEnd type="none" w="med" len="med"/>
            <a:tailEnd type="triangle" w="med" len="med"/>
          </a:ln>
        </p:spPr>
      </p:cxnSp>
      <p:cxnSp>
        <p:nvCxnSpPr>
          <p:cNvPr id="587" name="Google Shape;587;p30"/>
          <p:cNvCxnSpPr/>
          <p:nvPr/>
        </p:nvCxnSpPr>
        <p:spPr>
          <a:xfrm rot="10800000" flipH="1">
            <a:off x="3935412" y="2959100"/>
            <a:ext cx="1273175" cy="996950"/>
          </a:xfrm>
          <a:prstGeom prst="straightConnector1">
            <a:avLst/>
          </a:prstGeom>
          <a:noFill/>
          <a:ln w="38100" cap="flat" cmpd="sng">
            <a:solidFill>
              <a:schemeClr val="accent1"/>
            </a:solidFill>
            <a:prstDash val="solid"/>
            <a:miter lim="800000"/>
            <a:headEnd type="none" w="med" len="med"/>
            <a:tailEnd type="triangle" w="med" len="med"/>
          </a:ln>
        </p:spPr>
      </p:cxnSp>
      <p:pic>
        <p:nvPicPr>
          <p:cNvPr id="588" name="Google Shape;588;p30"/>
          <p:cNvPicPr preferRelativeResize="0"/>
          <p:nvPr/>
        </p:nvPicPr>
        <p:blipFill rotWithShape="1">
          <a:blip r:embed="rId6">
            <a:alphaModFix/>
          </a:blip>
          <a:srcRect/>
          <a:stretch/>
        </p:blipFill>
        <p:spPr>
          <a:xfrm>
            <a:off x="6248400" y="3733800"/>
            <a:ext cx="2743200" cy="2743200"/>
          </a:xfrm>
          <a:prstGeom prst="rect">
            <a:avLst/>
          </a:prstGeom>
          <a:noFill/>
          <a:ln>
            <a:noFill/>
          </a:ln>
        </p:spPr>
      </p:pic>
      <p:sp>
        <p:nvSpPr>
          <p:cNvPr id="589" name="Google Shape;589;p30"/>
          <p:cNvSpPr txBox="1"/>
          <p:nvPr/>
        </p:nvSpPr>
        <p:spPr>
          <a:xfrm>
            <a:off x="552450" y="4875213"/>
            <a:ext cx="4114648" cy="1569620"/>
          </a:xfrm>
          <a:prstGeom prst="rect">
            <a:avLst/>
          </a:prstGeom>
          <a:noFill/>
          <a:ln>
            <a:noFill/>
          </a:ln>
        </p:spPr>
        <p:txBody>
          <a:bodyPr spcFirstLastPara="1" wrap="square" lIns="91425" tIns="45700" rIns="91425" bIns="45700" anchor="t" anchorCtr="0">
            <a:spAutoFit/>
          </a:bodyPr>
          <a:lstStyle/>
          <a:p>
            <a:pPr marL="0" marR="0" lvl="0" indent="-152400" algn="l" rtl="0">
              <a:lnSpc>
                <a:spcPct val="100000"/>
              </a:lnSpc>
              <a:spcBef>
                <a:spcPts val="0"/>
              </a:spcBef>
              <a:spcAft>
                <a:spcPts val="0"/>
              </a:spcAft>
              <a:buClr>
                <a:srgbClr val="FFFF66"/>
              </a:buClr>
              <a:buSzPts val="2400"/>
              <a:buFont typeface="Times New Roman"/>
              <a:buChar char="•"/>
            </a:pPr>
            <a:r>
              <a:rPr lang="en-US" sz="2400" b="0" i="0" u="none" dirty="0">
                <a:solidFill>
                  <a:srgbClr val="FFFF66"/>
                </a:solidFill>
                <a:latin typeface="Times New Roman"/>
                <a:ea typeface="Times New Roman"/>
                <a:cs typeface="Times New Roman"/>
                <a:sym typeface="Times New Roman"/>
              </a:rPr>
              <a:t> Holes,  Handles</a:t>
            </a:r>
            <a:endParaRPr dirty="0"/>
          </a:p>
          <a:p>
            <a:pPr marL="0" marR="0" lvl="0" indent="-152400" algn="l" rtl="0">
              <a:lnSpc>
                <a:spcPct val="100000"/>
              </a:lnSpc>
              <a:spcBef>
                <a:spcPts val="0"/>
              </a:spcBef>
              <a:spcAft>
                <a:spcPts val="0"/>
              </a:spcAft>
              <a:buClr>
                <a:srgbClr val="FFFF66"/>
              </a:buClr>
              <a:buSzPts val="2400"/>
              <a:buFont typeface="Times New Roman"/>
              <a:buChar char="•"/>
            </a:pPr>
            <a:r>
              <a:rPr lang="en-US" sz="2400" b="0" i="0" u="none" dirty="0">
                <a:solidFill>
                  <a:srgbClr val="FFFF66"/>
                </a:solidFill>
                <a:latin typeface="Times New Roman"/>
                <a:ea typeface="Times New Roman"/>
                <a:cs typeface="Times New Roman"/>
                <a:sym typeface="Times New Roman"/>
              </a:rPr>
              <a:t> Automatically Fixed</a:t>
            </a:r>
            <a:endParaRPr dirty="0"/>
          </a:p>
          <a:p>
            <a:pPr marL="0" marR="0" lvl="0" indent="-152400" algn="l" rtl="0">
              <a:lnSpc>
                <a:spcPct val="100000"/>
              </a:lnSpc>
              <a:spcBef>
                <a:spcPts val="0"/>
              </a:spcBef>
              <a:spcAft>
                <a:spcPts val="0"/>
              </a:spcAft>
              <a:buClr>
                <a:srgbClr val="FFFF66"/>
              </a:buClr>
              <a:buSzPts val="2400"/>
              <a:buFont typeface="Times New Roman"/>
              <a:buChar char="•"/>
            </a:pPr>
            <a:r>
              <a:rPr lang="en-US" sz="2400" b="0" i="0" u="none" dirty="0">
                <a:solidFill>
                  <a:srgbClr val="FFFF66"/>
                </a:solidFill>
                <a:latin typeface="Times New Roman"/>
                <a:ea typeface="Times New Roman"/>
                <a:cs typeface="Times New Roman"/>
                <a:sym typeface="Times New Roman"/>
              </a:rPr>
              <a:t> Not always fixed correctly</a:t>
            </a:r>
            <a:endParaRPr dirty="0"/>
          </a:p>
          <a:p>
            <a:pPr marL="0" marR="0" lvl="0" indent="-152400" algn="l" rtl="0">
              <a:lnSpc>
                <a:spcPct val="100000"/>
              </a:lnSpc>
              <a:spcBef>
                <a:spcPts val="0"/>
              </a:spcBef>
              <a:spcAft>
                <a:spcPts val="0"/>
              </a:spcAft>
              <a:buClr>
                <a:srgbClr val="FFFF66"/>
              </a:buClr>
              <a:buSzPts val="2400"/>
              <a:buFont typeface="Times New Roman"/>
              <a:buChar char="•"/>
            </a:pPr>
            <a:r>
              <a:rPr lang="en-US" sz="2400" b="0" i="0" u="none" dirty="0">
                <a:solidFill>
                  <a:srgbClr val="FFFF66"/>
                </a:solidFill>
                <a:latin typeface="Times New Roman"/>
                <a:ea typeface="Times New Roman"/>
                <a:cs typeface="Times New Roman"/>
                <a:sym typeface="Times New Roman"/>
              </a:rPr>
              <a:t> Edit </a:t>
            </a:r>
            <a:r>
              <a:rPr lang="en-US" sz="2400" b="0" i="0" u="none" dirty="0" err="1">
                <a:solidFill>
                  <a:srgbClr val="FFFF66"/>
                </a:solidFill>
                <a:latin typeface="Times New Roman"/>
                <a:ea typeface="Times New Roman"/>
                <a:cs typeface="Times New Roman"/>
                <a:sym typeface="Times New Roman"/>
              </a:rPr>
              <a:t>wm.mgz</a:t>
            </a:r>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31"/>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31</a:t>
            </a:fld>
            <a:endParaRPr/>
          </a:p>
        </p:txBody>
      </p:sp>
      <p:sp>
        <p:nvSpPr>
          <p:cNvPr id="595" name="Google Shape;595;p31"/>
          <p:cNvSpPr txBox="1"/>
          <p:nvPr/>
        </p:nvSpPr>
        <p:spPr>
          <a:xfrm>
            <a:off x="74612" y="479425"/>
            <a:ext cx="8994775"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596" name="Google Shape;596;p31"/>
          <p:cNvSpPr txBox="1">
            <a:spLocks noGrp="1"/>
          </p:cNvSpPr>
          <p:nvPr>
            <p:ph type="title" idx="4294967295"/>
          </p:nvPr>
        </p:nvSpPr>
        <p:spPr>
          <a:xfrm>
            <a:off x="685800" y="533400"/>
            <a:ext cx="7772400" cy="838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3600"/>
              <a:buFont typeface="Arial"/>
              <a:buNone/>
            </a:pPr>
            <a:r>
              <a:rPr lang="en-US" sz="3600" b="1" i="0" u="none" strike="noStrike" cap="none">
                <a:solidFill>
                  <a:srgbClr val="FFFF00"/>
                </a:solidFill>
                <a:latin typeface="Arial"/>
                <a:ea typeface="Arial"/>
                <a:cs typeface="Arial"/>
                <a:sym typeface="Arial"/>
              </a:rPr>
              <a:t>Topology Correction</a:t>
            </a:r>
            <a:endParaRPr/>
          </a:p>
        </p:txBody>
      </p:sp>
      <p:graphicFrame>
        <p:nvGraphicFramePr>
          <p:cNvPr id="597" name="Google Shape;597;p31"/>
          <p:cNvGraphicFramePr/>
          <p:nvPr/>
        </p:nvGraphicFramePr>
        <p:xfrm>
          <a:off x="4603750" y="1587500"/>
          <a:ext cx="4479925" cy="4479925"/>
        </p:xfrm>
        <a:graphic>
          <a:graphicData uri="http://schemas.openxmlformats.org/presentationml/2006/ole">
            <mc:AlternateContent xmlns:mc="http://schemas.openxmlformats.org/markup-compatibility/2006">
              <mc:Choice xmlns:v="urn:schemas-microsoft-com:vml" Requires="v">
                <p:oleObj spid="_x0000_s2056" r:id="rId4" imgW="4479925" imgH="4479925" progId="Photoshop.Image.4">
                  <p:embed/>
                </p:oleObj>
              </mc:Choice>
              <mc:Fallback>
                <p:oleObj r:id="rId4" imgW="4479925" imgH="4479925" progId="Photoshop.Image.4">
                  <p:embed/>
                  <p:pic>
                    <p:nvPicPr>
                      <p:cNvPr id="597" name="Google Shape;597;p31"/>
                      <p:cNvPicPr preferRelativeResize="0"/>
                      <p:nvPr/>
                    </p:nvPicPr>
                    <p:blipFill rotWithShape="1">
                      <a:blip r:embed="rId5">
                        <a:alphaModFix/>
                      </a:blip>
                      <a:srcRect/>
                      <a:stretch/>
                    </p:blipFill>
                    <p:spPr>
                      <a:xfrm>
                        <a:off x="4603750" y="1587500"/>
                        <a:ext cx="4479925" cy="4479925"/>
                      </a:xfrm>
                      <a:prstGeom prst="rect">
                        <a:avLst/>
                      </a:prstGeom>
                      <a:noFill/>
                      <a:ln>
                        <a:noFill/>
                      </a:ln>
                    </p:spPr>
                  </p:pic>
                </p:oleObj>
              </mc:Fallback>
            </mc:AlternateContent>
          </a:graphicData>
        </a:graphic>
      </p:graphicFrame>
      <p:graphicFrame>
        <p:nvGraphicFramePr>
          <p:cNvPr id="598" name="Google Shape;598;p31"/>
          <p:cNvGraphicFramePr/>
          <p:nvPr/>
        </p:nvGraphicFramePr>
        <p:xfrm>
          <a:off x="60325" y="1600200"/>
          <a:ext cx="4479925" cy="4479925"/>
        </p:xfrm>
        <a:graphic>
          <a:graphicData uri="http://schemas.openxmlformats.org/presentationml/2006/ole">
            <mc:AlternateContent xmlns:mc="http://schemas.openxmlformats.org/markup-compatibility/2006">
              <mc:Choice xmlns:v="urn:schemas-microsoft-com:vml" Requires="v">
                <p:oleObj spid="_x0000_s2057" r:id="rId6" imgW="4479925" imgH="4479925" progId="Photoshop.Image.4">
                  <p:embed/>
                </p:oleObj>
              </mc:Choice>
              <mc:Fallback>
                <p:oleObj r:id="rId6" imgW="4479925" imgH="4479925" progId="Photoshop.Image.4">
                  <p:embed/>
                  <p:pic>
                    <p:nvPicPr>
                      <p:cNvPr id="598" name="Google Shape;598;p31"/>
                      <p:cNvPicPr preferRelativeResize="0"/>
                      <p:nvPr/>
                    </p:nvPicPr>
                    <p:blipFill rotWithShape="1">
                      <a:blip r:embed="rId7">
                        <a:alphaModFix/>
                      </a:blip>
                      <a:srcRect/>
                      <a:stretch/>
                    </p:blipFill>
                    <p:spPr>
                      <a:xfrm>
                        <a:off x="60325" y="1600200"/>
                        <a:ext cx="4479925" cy="4479925"/>
                      </a:xfrm>
                      <a:prstGeom prst="rect">
                        <a:avLst/>
                      </a:prstGeom>
                      <a:noFill/>
                      <a:ln>
                        <a:noFill/>
                      </a:ln>
                    </p:spPr>
                  </p:pic>
                </p:oleObj>
              </mc:Fallback>
            </mc:AlternateContent>
          </a:graphicData>
        </a:graphic>
      </p:graphicFrame>
      <p:sp>
        <p:nvSpPr>
          <p:cNvPr id="599" name="Google Shape;599;p31"/>
          <p:cNvSpPr txBox="1"/>
          <p:nvPr/>
        </p:nvSpPr>
        <p:spPr>
          <a:xfrm>
            <a:off x="1392237" y="6146800"/>
            <a:ext cx="1816100"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FF99"/>
              </a:buClr>
              <a:buSzPts val="2800"/>
              <a:buFont typeface="Times New Roman"/>
              <a:buNone/>
            </a:pPr>
            <a:r>
              <a:rPr lang="en-US" sz="2800" b="0" i="0" u="none">
                <a:solidFill>
                  <a:srgbClr val="00FF99"/>
                </a:solidFill>
                <a:latin typeface="Times New Roman"/>
                <a:ea typeface="Times New Roman"/>
                <a:cs typeface="Times New Roman"/>
                <a:sym typeface="Times New Roman"/>
              </a:rPr>
              <a:t>BEFORE</a:t>
            </a:r>
            <a:endParaRPr/>
          </a:p>
        </p:txBody>
      </p:sp>
      <p:sp>
        <p:nvSpPr>
          <p:cNvPr id="600" name="Google Shape;600;p31"/>
          <p:cNvSpPr txBox="1"/>
          <p:nvPr/>
        </p:nvSpPr>
        <p:spPr>
          <a:xfrm>
            <a:off x="5935662" y="6146800"/>
            <a:ext cx="1816100"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FF99"/>
              </a:buClr>
              <a:buSzPts val="2800"/>
              <a:buFont typeface="Times New Roman"/>
              <a:buNone/>
            </a:pPr>
            <a:r>
              <a:rPr lang="en-US" sz="2800" b="0" i="0" u="none">
                <a:solidFill>
                  <a:srgbClr val="00FF99"/>
                </a:solidFill>
                <a:latin typeface="Times New Roman"/>
                <a:ea typeface="Times New Roman"/>
                <a:cs typeface="Times New Roman"/>
                <a:sym typeface="Times New Roman"/>
              </a:rPr>
              <a:t>AFTER</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32"/>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32</a:t>
            </a:fld>
            <a:endParaRPr/>
          </a:p>
        </p:txBody>
      </p:sp>
      <p:sp>
        <p:nvSpPr>
          <p:cNvPr id="606" name="Google Shape;606;p32"/>
          <p:cNvSpPr txBox="1">
            <a:spLocks noGrp="1"/>
          </p:cNvSpPr>
          <p:nvPr>
            <p:ph type="title" idx="4294967295"/>
          </p:nvPr>
        </p:nvSpPr>
        <p:spPr>
          <a:xfrm>
            <a:off x="46355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Segmentation Errors: Topological Defects</a:t>
            </a:r>
            <a:endParaRPr/>
          </a:p>
        </p:txBody>
      </p:sp>
      <p:sp>
        <p:nvSpPr>
          <p:cNvPr id="607" name="Google Shape;607;p32"/>
          <p:cNvSpPr txBox="1"/>
          <p:nvPr/>
        </p:nvSpPr>
        <p:spPr>
          <a:xfrm>
            <a:off x="4611687" y="1919287"/>
            <a:ext cx="3944937" cy="10064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2000"/>
              <a:buFont typeface="Times New Roman"/>
              <a:buNone/>
            </a:pPr>
            <a:r>
              <a:rPr lang="en-US" sz="2000" b="0" i="0" u="sng">
                <a:solidFill>
                  <a:srgbClr val="FFFF66"/>
                </a:solidFill>
                <a:latin typeface="Times New Roman"/>
                <a:ea typeface="Times New Roman"/>
                <a:cs typeface="Times New Roman"/>
                <a:sym typeface="Times New Roman"/>
              </a:rPr>
              <a:t>Hole</a:t>
            </a:r>
            <a:r>
              <a:rPr lang="en-US" sz="2000" b="0" i="0" u="none">
                <a:solidFill>
                  <a:srgbClr val="FFFF66"/>
                </a:solidFill>
                <a:latin typeface="Times New Roman"/>
                <a:ea typeface="Times New Roman"/>
                <a:cs typeface="Times New Roman"/>
                <a:sym typeface="Times New Roman"/>
              </a:rPr>
              <a:t>: Partial Voluming: WM + GM looks like non-WM, it is segmented as non-WM and creates a hole</a:t>
            </a:r>
            <a:endParaRPr/>
          </a:p>
        </p:txBody>
      </p:sp>
      <p:pic>
        <p:nvPicPr>
          <p:cNvPr id="608" name="Google Shape;608;p32"/>
          <p:cNvPicPr preferRelativeResize="0"/>
          <p:nvPr/>
        </p:nvPicPr>
        <p:blipFill rotWithShape="1">
          <a:blip r:embed="rId3">
            <a:alphaModFix/>
          </a:blip>
          <a:srcRect/>
          <a:stretch/>
        </p:blipFill>
        <p:spPr>
          <a:xfrm>
            <a:off x="1403350" y="1265237"/>
            <a:ext cx="2743200" cy="2743200"/>
          </a:xfrm>
          <a:prstGeom prst="rect">
            <a:avLst/>
          </a:prstGeom>
          <a:noFill/>
          <a:ln>
            <a:noFill/>
          </a:ln>
        </p:spPr>
      </p:pic>
      <p:sp>
        <p:nvSpPr>
          <p:cNvPr id="609" name="Google Shape;609;p32"/>
          <p:cNvSpPr txBox="1"/>
          <p:nvPr/>
        </p:nvSpPr>
        <p:spPr>
          <a:xfrm>
            <a:off x="4564062" y="3371850"/>
            <a:ext cx="3944937"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2000"/>
              <a:buFont typeface="Times New Roman"/>
              <a:buNone/>
            </a:pPr>
            <a:r>
              <a:rPr lang="en-US" sz="2000" b="0" i="0" u="sng">
                <a:solidFill>
                  <a:srgbClr val="FFFF66"/>
                </a:solidFill>
                <a:latin typeface="Times New Roman"/>
                <a:ea typeface="Times New Roman"/>
                <a:cs typeface="Times New Roman"/>
                <a:sym typeface="Times New Roman"/>
              </a:rPr>
              <a:t>Handle</a:t>
            </a:r>
            <a:r>
              <a:rPr lang="en-US" sz="2000" b="0" i="0" u="none">
                <a:solidFill>
                  <a:srgbClr val="FFFF66"/>
                </a:solidFill>
                <a:latin typeface="Times New Roman"/>
                <a:ea typeface="Times New Roman"/>
                <a:cs typeface="Times New Roman"/>
                <a:sym typeface="Times New Roman"/>
              </a:rPr>
              <a:t>: Something bright in a sulcus that gets classified as WM. </a:t>
            </a:r>
            <a:endParaRPr/>
          </a:p>
        </p:txBody>
      </p:sp>
      <p:cxnSp>
        <p:nvCxnSpPr>
          <p:cNvPr id="610" name="Google Shape;610;p32"/>
          <p:cNvCxnSpPr/>
          <p:nvPr/>
        </p:nvCxnSpPr>
        <p:spPr>
          <a:xfrm flipH="1">
            <a:off x="3495675" y="2120900"/>
            <a:ext cx="1089025" cy="323850"/>
          </a:xfrm>
          <a:prstGeom prst="straightConnector1">
            <a:avLst/>
          </a:prstGeom>
          <a:noFill/>
          <a:ln w="76200" cap="flat" cmpd="sng">
            <a:solidFill>
              <a:srgbClr val="FF0000"/>
            </a:solidFill>
            <a:prstDash val="solid"/>
            <a:miter lim="800000"/>
            <a:headEnd type="none" w="med" len="med"/>
            <a:tailEnd type="triangle" w="med" len="med"/>
          </a:ln>
        </p:spPr>
      </p:cxnSp>
      <p:cxnSp>
        <p:nvCxnSpPr>
          <p:cNvPr id="611" name="Google Shape;611;p32"/>
          <p:cNvCxnSpPr/>
          <p:nvPr/>
        </p:nvCxnSpPr>
        <p:spPr>
          <a:xfrm rot="10800000">
            <a:off x="2520950" y="2963862"/>
            <a:ext cx="2027237" cy="628650"/>
          </a:xfrm>
          <a:prstGeom prst="straightConnector1">
            <a:avLst/>
          </a:prstGeom>
          <a:noFill/>
          <a:ln w="76200" cap="flat" cmpd="sng">
            <a:solidFill>
              <a:srgbClr val="FF0000"/>
            </a:solidFill>
            <a:prstDash val="solid"/>
            <a:miter lim="800000"/>
            <a:headEnd type="none" w="med" len="med"/>
            <a:tailEnd type="triangle" w="med" len="med"/>
          </a:ln>
        </p:spPr>
      </p:cxnSp>
      <p:sp>
        <p:nvSpPr>
          <p:cNvPr id="612" name="Google Shape;612;p32"/>
          <p:cNvSpPr txBox="1"/>
          <p:nvPr/>
        </p:nvSpPr>
        <p:spPr>
          <a:xfrm>
            <a:off x="388937" y="4483100"/>
            <a:ext cx="4275137"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2000"/>
              <a:buFont typeface="Times New Roman"/>
              <a:buNone/>
            </a:pPr>
            <a:r>
              <a:rPr lang="en-US" sz="2000" b="0" i="0" u="sng">
                <a:solidFill>
                  <a:srgbClr val="FFFF66"/>
                </a:solidFill>
                <a:latin typeface="Times New Roman"/>
                <a:ea typeface="Times New Roman"/>
                <a:cs typeface="Times New Roman"/>
                <a:sym typeface="Times New Roman"/>
              </a:rPr>
              <a:t>Holes</a:t>
            </a:r>
            <a:r>
              <a:rPr lang="en-US" sz="2000" b="0" i="0" u="none">
                <a:solidFill>
                  <a:srgbClr val="FFFF66"/>
                </a:solidFill>
                <a:latin typeface="Times New Roman"/>
                <a:ea typeface="Times New Roman"/>
                <a:cs typeface="Times New Roman"/>
                <a:sym typeface="Times New Roman"/>
              </a:rPr>
              <a:t>: fill voxels in the wm.mgz</a:t>
            </a:r>
            <a:endParaRPr/>
          </a:p>
          <a:p>
            <a:pPr marL="0" marR="0" lvl="0" indent="0" algn="l" rtl="0">
              <a:lnSpc>
                <a:spcPct val="100000"/>
              </a:lnSpc>
              <a:spcBef>
                <a:spcPts val="0"/>
              </a:spcBef>
              <a:spcAft>
                <a:spcPts val="0"/>
              </a:spcAft>
              <a:buClr>
                <a:srgbClr val="FFFF66"/>
              </a:buClr>
              <a:buSzPts val="2000"/>
              <a:buFont typeface="Times New Roman"/>
              <a:buNone/>
            </a:pPr>
            <a:r>
              <a:rPr lang="en-US" sz="2000" b="0" i="0" u="sng">
                <a:solidFill>
                  <a:srgbClr val="FFFF66"/>
                </a:solidFill>
                <a:latin typeface="Times New Roman"/>
                <a:ea typeface="Times New Roman"/>
                <a:cs typeface="Times New Roman"/>
                <a:sym typeface="Times New Roman"/>
              </a:rPr>
              <a:t>Handles</a:t>
            </a:r>
            <a:r>
              <a:rPr lang="en-US" sz="2000" b="0" i="0" u="none">
                <a:solidFill>
                  <a:srgbClr val="FFFF66"/>
                </a:solidFill>
                <a:latin typeface="Times New Roman"/>
                <a:ea typeface="Times New Roman"/>
                <a:cs typeface="Times New Roman"/>
                <a:sym typeface="Times New Roman"/>
              </a:rPr>
              <a:t>: erase voxels in the wm.mgz</a:t>
            </a:r>
            <a:endParaRPr/>
          </a:p>
        </p:txBody>
      </p:sp>
      <p:pic>
        <p:nvPicPr>
          <p:cNvPr id="613" name="Google Shape;613;p32"/>
          <p:cNvPicPr preferRelativeResize="0"/>
          <p:nvPr/>
        </p:nvPicPr>
        <p:blipFill rotWithShape="1">
          <a:blip r:embed="rId4">
            <a:alphaModFix/>
          </a:blip>
          <a:srcRect l="24366" t="20375" r="25645" b="32280"/>
          <a:stretch/>
        </p:blipFill>
        <p:spPr>
          <a:xfrm>
            <a:off x="5346700" y="4500562"/>
            <a:ext cx="1838325" cy="1808162"/>
          </a:xfrm>
          <a:prstGeom prst="rect">
            <a:avLst/>
          </a:prstGeom>
          <a:noFill/>
          <a:ln>
            <a:noFill/>
          </a:ln>
        </p:spPr>
      </p:pic>
      <p:sp>
        <p:nvSpPr>
          <p:cNvPr id="614" name="Google Shape;614;p32"/>
          <p:cNvSpPr txBox="1"/>
          <p:nvPr/>
        </p:nvSpPr>
        <p:spPr>
          <a:xfrm>
            <a:off x="5837237" y="6210300"/>
            <a:ext cx="1066800" cy="4572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FFFF66"/>
              </a:buClr>
              <a:buSzPts val="2000"/>
              <a:buFont typeface="Times New Roman"/>
              <a:buNone/>
            </a:pPr>
            <a:r>
              <a:rPr lang="en-US" sz="2000" b="0" i="0" u="none">
                <a:solidFill>
                  <a:srgbClr val="FFFF66"/>
                </a:solidFill>
                <a:latin typeface="Times New Roman"/>
                <a:ea typeface="Times New Roman"/>
                <a:cs typeface="Times New Roman"/>
                <a:sym typeface="Times New Roman"/>
              </a:rPr>
              <a:t>wm.mgz</a:t>
            </a: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33"/>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33</a:t>
            </a:fld>
            <a:endParaRPr/>
          </a:p>
        </p:txBody>
      </p:sp>
      <p:pic>
        <p:nvPicPr>
          <p:cNvPr id="620" name="Google Shape;620;p33" descr="def_cor1"/>
          <p:cNvPicPr preferRelativeResize="0"/>
          <p:nvPr/>
        </p:nvPicPr>
        <p:blipFill rotWithShape="1">
          <a:blip r:embed="rId3">
            <a:alphaModFix/>
          </a:blip>
          <a:srcRect/>
          <a:stretch/>
        </p:blipFill>
        <p:spPr>
          <a:xfrm>
            <a:off x="838200" y="3794125"/>
            <a:ext cx="2409825" cy="2667000"/>
          </a:xfrm>
          <a:prstGeom prst="rect">
            <a:avLst/>
          </a:prstGeom>
          <a:noFill/>
          <a:ln>
            <a:noFill/>
          </a:ln>
        </p:spPr>
      </p:pic>
      <p:pic>
        <p:nvPicPr>
          <p:cNvPr id="621" name="Google Shape;621;p33" descr="def_cor2"/>
          <p:cNvPicPr preferRelativeResize="0"/>
          <p:nvPr/>
        </p:nvPicPr>
        <p:blipFill rotWithShape="1">
          <a:blip r:embed="rId4">
            <a:alphaModFix/>
          </a:blip>
          <a:srcRect/>
          <a:stretch/>
        </p:blipFill>
        <p:spPr>
          <a:xfrm>
            <a:off x="4876800" y="3794125"/>
            <a:ext cx="3001962" cy="2665412"/>
          </a:xfrm>
          <a:prstGeom prst="rect">
            <a:avLst/>
          </a:prstGeom>
          <a:noFill/>
          <a:ln>
            <a:noFill/>
          </a:ln>
        </p:spPr>
      </p:pic>
      <p:pic>
        <p:nvPicPr>
          <p:cNvPr id="622" name="Google Shape;622;p33" descr="defect4"/>
          <p:cNvPicPr preferRelativeResize="0"/>
          <p:nvPr/>
        </p:nvPicPr>
        <p:blipFill rotWithShape="1">
          <a:blip r:embed="rId5">
            <a:alphaModFix/>
          </a:blip>
          <a:srcRect/>
          <a:stretch/>
        </p:blipFill>
        <p:spPr>
          <a:xfrm>
            <a:off x="4114800" y="1295400"/>
            <a:ext cx="2382837" cy="2109787"/>
          </a:xfrm>
          <a:prstGeom prst="rect">
            <a:avLst/>
          </a:prstGeom>
          <a:noFill/>
          <a:ln>
            <a:noFill/>
          </a:ln>
        </p:spPr>
      </p:pic>
      <p:pic>
        <p:nvPicPr>
          <p:cNvPr id="623" name="Google Shape;623;p33" descr="final2"/>
          <p:cNvPicPr preferRelativeResize="0"/>
          <p:nvPr/>
        </p:nvPicPr>
        <p:blipFill rotWithShape="1">
          <a:blip r:embed="rId6">
            <a:alphaModFix/>
          </a:blip>
          <a:srcRect/>
          <a:stretch/>
        </p:blipFill>
        <p:spPr>
          <a:xfrm>
            <a:off x="6629400" y="1295400"/>
            <a:ext cx="2286000" cy="2133600"/>
          </a:xfrm>
          <a:prstGeom prst="rect">
            <a:avLst/>
          </a:prstGeom>
          <a:noFill/>
          <a:ln>
            <a:noFill/>
          </a:ln>
        </p:spPr>
      </p:pic>
      <p:grpSp>
        <p:nvGrpSpPr>
          <p:cNvPr id="624" name="Google Shape;624;p33"/>
          <p:cNvGrpSpPr/>
          <p:nvPr/>
        </p:nvGrpSpPr>
        <p:grpSpPr>
          <a:xfrm>
            <a:off x="76200" y="1295400"/>
            <a:ext cx="3733800" cy="2133600"/>
            <a:chOff x="192" y="816"/>
            <a:chExt cx="2550" cy="1478"/>
          </a:xfrm>
        </p:grpSpPr>
        <p:pic>
          <p:nvPicPr>
            <p:cNvPr id="625" name="Google Shape;625;p33" descr="defect2"/>
            <p:cNvPicPr preferRelativeResize="0"/>
            <p:nvPr/>
          </p:nvPicPr>
          <p:blipFill rotWithShape="1">
            <a:blip r:embed="rId7">
              <a:alphaModFix/>
            </a:blip>
            <a:srcRect/>
            <a:stretch/>
          </p:blipFill>
          <p:spPr>
            <a:xfrm>
              <a:off x="192" y="816"/>
              <a:ext cx="2550" cy="1478"/>
            </a:xfrm>
            <a:prstGeom prst="rect">
              <a:avLst/>
            </a:prstGeom>
            <a:noFill/>
            <a:ln>
              <a:noFill/>
            </a:ln>
          </p:spPr>
        </p:pic>
        <p:sp>
          <p:nvSpPr>
            <p:cNvPr id="626" name="Google Shape;626;p33"/>
            <p:cNvSpPr txBox="1"/>
            <p:nvPr/>
          </p:nvSpPr>
          <p:spPr>
            <a:xfrm>
              <a:off x="1344" y="1584"/>
              <a:ext cx="618" cy="484"/>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627" name="Google Shape;627;p33"/>
          <p:cNvCxnSpPr/>
          <p:nvPr/>
        </p:nvCxnSpPr>
        <p:spPr>
          <a:xfrm>
            <a:off x="2667000" y="2743200"/>
            <a:ext cx="1371600" cy="0"/>
          </a:xfrm>
          <a:prstGeom prst="straightConnector1">
            <a:avLst/>
          </a:prstGeom>
          <a:noFill/>
          <a:ln w="38100" cap="flat" cmpd="sng">
            <a:solidFill>
              <a:srgbClr val="FF0000"/>
            </a:solidFill>
            <a:prstDash val="solid"/>
            <a:miter lim="800000"/>
            <a:headEnd type="none" w="med" len="med"/>
            <a:tailEnd type="triangle" w="med" len="med"/>
          </a:ln>
        </p:spPr>
      </p:cxnSp>
      <p:sp>
        <p:nvSpPr>
          <p:cNvPr id="628" name="Google Shape;628;p33"/>
          <p:cNvSpPr txBox="1"/>
          <p:nvPr/>
        </p:nvSpPr>
        <p:spPr>
          <a:xfrm>
            <a:off x="3733800" y="3429000"/>
            <a:ext cx="3124200" cy="396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a:solidFill>
                  <a:schemeClr val="lt1"/>
                </a:solidFill>
                <a:latin typeface="Comic Sans MS"/>
                <a:ea typeface="Comic Sans MS"/>
                <a:cs typeface="Comic Sans MS"/>
                <a:sym typeface="Comic Sans MS"/>
              </a:rPr>
              <a:t>Topological defect</a:t>
            </a:r>
            <a:endParaRPr/>
          </a:p>
        </p:txBody>
      </p:sp>
      <p:sp>
        <p:nvSpPr>
          <p:cNvPr id="629" name="Google Shape;629;p33"/>
          <p:cNvSpPr txBox="1"/>
          <p:nvPr/>
        </p:nvSpPr>
        <p:spPr>
          <a:xfrm>
            <a:off x="6172200" y="3336925"/>
            <a:ext cx="3124200" cy="396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a:solidFill>
                  <a:schemeClr val="lt1"/>
                </a:solidFill>
                <a:latin typeface="Comic Sans MS"/>
                <a:ea typeface="Comic Sans MS"/>
                <a:cs typeface="Comic Sans MS"/>
                <a:sym typeface="Comic Sans MS"/>
              </a:rPr>
              <a:t>Corrected defect</a:t>
            </a:r>
            <a:endParaRPr/>
          </a:p>
        </p:txBody>
      </p:sp>
      <p:sp>
        <p:nvSpPr>
          <p:cNvPr id="630" name="Google Shape;630;p33"/>
          <p:cNvSpPr txBox="1"/>
          <p:nvPr/>
        </p:nvSpPr>
        <p:spPr>
          <a:xfrm>
            <a:off x="381000" y="3429000"/>
            <a:ext cx="3124200" cy="396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a:solidFill>
                  <a:schemeClr val="lt1"/>
                </a:solidFill>
                <a:latin typeface="Comic Sans MS"/>
                <a:ea typeface="Comic Sans MS"/>
                <a:cs typeface="Comic Sans MS"/>
                <a:sym typeface="Comic Sans MS"/>
              </a:rPr>
              <a:t>Initial cortical surface</a:t>
            </a:r>
            <a:endParaRPr/>
          </a:p>
        </p:txBody>
      </p:sp>
      <p:sp>
        <p:nvSpPr>
          <p:cNvPr id="631" name="Google Shape;631;p33"/>
          <p:cNvSpPr txBox="1"/>
          <p:nvPr/>
        </p:nvSpPr>
        <p:spPr>
          <a:xfrm>
            <a:off x="685800" y="6461125"/>
            <a:ext cx="3124200" cy="396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a:solidFill>
                  <a:schemeClr val="lt1"/>
                </a:solidFill>
                <a:latin typeface="Comic Sans MS"/>
                <a:ea typeface="Comic Sans MS"/>
                <a:cs typeface="Comic Sans MS"/>
                <a:sym typeface="Comic Sans MS"/>
              </a:rPr>
              <a:t>Sagittal view</a:t>
            </a:r>
            <a:endParaRPr/>
          </a:p>
        </p:txBody>
      </p:sp>
      <p:sp>
        <p:nvSpPr>
          <p:cNvPr id="632" name="Google Shape;632;p33"/>
          <p:cNvSpPr txBox="1"/>
          <p:nvPr/>
        </p:nvSpPr>
        <p:spPr>
          <a:xfrm>
            <a:off x="4724400" y="6461125"/>
            <a:ext cx="3124200" cy="396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a:solidFill>
                  <a:schemeClr val="lt1"/>
                </a:solidFill>
                <a:latin typeface="Comic Sans MS"/>
                <a:ea typeface="Comic Sans MS"/>
                <a:cs typeface="Comic Sans MS"/>
                <a:sym typeface="Comic Sans MS"/>
              </a:rPr>
              <a:t>Coronal view</a:t>
            </a:r>
            <a:endParaRPr/>
          </a:p>
        </p:txBody>
      </p:sp>
      <p:sp>
        <p:nvSpPr>
          <p:cNvPr id="633" name="Google Shape;633;p33"/>
          <p:cNvSpPr txBox="1"/>
          <p:nvPr/>
        </p:nvSpPr>
        <p:spPr>
          <a:xfrm>
            <a:off x="342900" y="92075"/>
            <a:ext cx="8458200" cy="90011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4400"/>
              <a:buFont typeface="Times New Roman"/>
              <a:buNone/>
            </a:pPr>
            <a:r>
              <a:rPr lang="en-US" sz="4400" b="1" i="0" u="none">
                <a:solidFill>
                  <a:srgbClr val="FFFF00"/>
                </a:solidFill>
                <a:latin typeface="Times New Roman"/>
                <a:ea typeface="Times New Roman"/>
                <a:cs typeface="Times New Roman"/>
                <a:sym typeface="Times New Roman"/>
              </a:rPr>
              <a:t>Automatic Defect Correction</a:t>
            </a:r>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34"/>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34</a:t>
            </a:fld>
            <a:endParaRPr/>
          </a:p>
        </p:txBody>
      </p:sp>
      <p:sp>
        <p:nvSpPr>
          <p:cNvPr id="639" name="Google Shape;639;p34"/>
          <p:cNvSpPr txBox="1"/>
          <p:nvPr/>
        </p:nvSpPr>
        <p:spPr>
          <a:xfrm>
            <a:off x="173037" y="196850"/>
            <a:ext cx="8883650" cy="679450"/>
          </a:xfrm>
          <a:prstGeom prst="rect">
            <a:avLst/>
          </a:prstGeom>
          <a:noFill/>
          <a:ln>
            <a:noFill/>
          </a:ln>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FFFF00"/>
              </a:buClr>
              <a:buSzPts val="3800"/>
              <a:buFont typeface="Times New Roman"/>
              <a:buNone/>
            </a:pPr>
            <a:r>
              <a:rPr lang="en-US" sz="3800" b="1" i="0" u="none">
                <a:solidFill>
                  <a:srgbClr val="FFFF00"/>
                </a:solidFill>
                <a:latin typeface="Times New Roman"/>
                <a:ea typeface="Times New Roman"/>
                <a:cs typeface="Times New Roman"/>
                <a:sym typeface="Times New Roman"/>
              </a:rPr>
              <a:t>Noncortical Regions: These are not errors</a:t>
            </a:r>
            <a:endParaRPr/>
          </a:p>
        </p:txBody>
      </p:sp>
      <p:cxnSp>
        <p:nvCxnSpPr>
          <p:cNvPr id="640" name="Google Shape;640;p34"/>
          <p:cNvCxnSpPr/>
          <p:nvPr/>
        </p:nvCxnSpPr>
        <p:spPr>
          <a:xfrm rot="10800000" flipH="1">
            <a:off x="3733800" y="4108450"/>
            <a:ext cx="2057400" cy="1460500"/>
          </a:xfrm>
          <a:prstGeom prst="straightConnector1">
            <a:avLst/>
          </a:prstGeom>
          <a:noFill/>
          <a:ln w="57225" cap="flat" cmpd="sng">
            <a:solidFill>
              <a:srgbClr val="000000"/>
            </a:solidFill>
            <a:prstDash val="solid"/>
            <a:miter lim="800000"/>
            <a:headEnd type="none" w="med" len="med"/>
            <a:tailEnd type="triangle" w="med" len="med"/>
          </a:ln>
        </p:spPr>
      </p:cxnSp>
      <p:pic>
        <p:nvPicPr>
          <p:cNvPr id="641" name="Google Shape;641;p34"/>
          <p:cNvPicPr preferRelativeResize="0"/>
          <p:nvPr/>
        </p:nvPicPr>
        <p:blipFill rotWithShape="1">
          <a:blip r:embed="rId3">
            <a:alphaModFix/>
          </a:blip>
          <a:srcRect/>
          <a:stretch/>
        </p:blipFill>
        <p:spPr>
          <a:xfrm>
            <a:off x="533400" y="990600"/>
            <a:ext cx="2028825" cy="2847975"/>
          </a:xfrm>
          <a:prstGeom prst="rect">
            <a:avLst/>
          </a:prstGeom>
          <a:noFill/>
          <a:ln>
            <a:noFill/>
          </a:ln>
        </p:spPr>
      </p:pic>
      <p:pic>
        <p:nvPicPr>
          <p:cNvPr id="642" name="Google Shape;642;p34"/>
          <p:cNvPicPr preferRelativeResize="0"/>
          <p:nvPr/>
        </p:nvPicPr>
        <p:blipFill rotWithShape="1">
          <a:blip r:embed="rId4">
            <a:alphaModFix/>
          </a:blip>
          <a:srcRect/>
          <a:stretch/>
        </p:blipFill>
        <p:spPr>
          <a:xfrm>
            <a:off x="5562600" y="990600"/>
            <a:ext cx="2944812" cy="2341562"/>
          </a:xfrm>
          <a:prstGeom prst="rect">
            <a:avLst/>
          </a:prstGeom>
          <a:noFill/>
          <a:ln>
            <a:noFill/>
          </a:ln>
        </p:spPr>
      </p:pic>
      <p:pic>
        <p:nvPicPr>
          <p:cNvPr id="643" name="Google Shape;643;p34"/>
          <p:cNvPicPr preferRelativeResize="0"/>
          <p:nvPr/>
        </p:nvPicPr>
        <p:blipFill rotWithShape="1">
          <a:blip r:embed="rId5">
            <a:alphaModFix/>
          </a:blip>
          <a:srcRect/>
          <a:stretch/>
        </p:blipFill>
        <p:spPr>
          <a:xfrm>
            <a:off x="2590800" y="1066800"/>
            <a:ext cx="2787650" cy="2343150"/>
          </a:xfrm>
          <a:prstGeom prst="rect">
            <a:avLst/>
          </a:prstGeom>
          <a:noFill/>
          <a:ln>
            <a:noFill/>
          </a:ln>
        </p:spPr>
      </p:pic>
      <p:pic>
        <p:nvPicPr>
          <p:cNvPr id="644" name="Google Shape;644;p34"/>
          <p:cNvPicPr preferRelativeResize="0"/>
          <p:nvPr/>
        </p:nvPicPr>
        <p:blipFill rotWithShape="1">
          <a:blip r:embed="rId6">
            <a:alphaModFix/>
          </a:blip>
          <a:srcRect/>
          <a:stretch/>
        </p:blipFill>
        <p:spPr>
          <a:xfrm>
            <a:off x="990600" y="4475162"/>
            <a:ext cx="3178175" cy="2382837"/>
          </a:xfrm>
          <a:prstGeom prst="rect">
            <a:avLst/>
          </a:prstGeom>
          <a:noFill/>
          <a:ln>
            <a:noFill/>
          </a:ln>
        </p:spPr>
      </p:pic>
      <p:pic>
        <p:nvPicPr>
          <p:cNvPr id="645" name="Google Shape;645;p34"/>
          <p:cNvPicPr preferRelativeResize="0"/>
          <p:nvPr/>
        </p:nvPicPr>
        <p:blipFill rotWithShape="1">
          <a:blip r:embed="rId7">
            <a:alphaModFix/>
          </a:blip>
          <a:srcRect/>
          <a:stretch/>
        </p:blipFill>
        <p:spPr>
          <a:xfrm>
            <a:off x="4495800" y="4419600"/>
            <a:ext cx="2828925" cy="2127250"/>
          </a:xfrm>
          <a:prstGeom prst="rect">
            <a:avLst/>
          </a:prstGeom>
          <a:noFill/>
          <a:ln>
            <a:noFill/>
          </a:ln>
        </p:spPr>
      </p:pic>
      <p:sp>
        <p:nvSpPr>
          <p:cNvPr id="646" name="Google Shape;646;p34"/>
          <p:cNvSpPr txBox="1"/>
          <p:nvPr/>
        </p:nvSpPr>
        <p:spPr>
          <a:xfrm>
            <a:off x="533400" y="3962400"/>
            <a:ext cx="8077200" cy="458787"/>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Amygdala, Putamen, Hippocampus, Caudate, Ventricles, CC</a:t>
            </a:r>
            <a:endParaRPr/>
          </a:p>
        </p:txBody>
      </p:sp>
      <p:sp>
        <p:nvSpPr>
          <p:cNvPr id="647" name="Google Shape;647;p34"/>
          <p:cNvSpPr txBox="1"/>
          <p:nvPr/>
        </p:nvSpPr>
        <p:spPr>
          <a:xfrm>
            <a:off x="7002462" y="5594350"/>
            <a:ext cx="1971675" cy="45720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?h.cortex.label</a:t>
            </a:r>
            <a:endParaRPr/>
          </a:p>
        </p:txBody>
      </p:sp>
      <p:sp>
        <p:nvSpPr>
          <p:cNvPr id="648" name="Google Shape;648;p34"/>
          <p:cNvSpPr/>
          <p:nvPr/>
        </p:nvSpPr>
        <p:spPr>
          <a:xfrm rot="-1320000">
            <a:off x="779462" y="2049462"/>
            <a:ext cx="762000" cy="1447800"/>
          </a:xfrm>
          <a:prstGeom prst="ellipse">
            <a:avLst/>
          </a:prstGeom>
          <a:noFill/>
          <a:ln w="38150" cap="flat" cmpd="sng">
            <a:solidFill>
              <a:srgbClr val="00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649" name="Google Shape;649;p34"/>
          <p:cNvSpPr/>
          <p:nvPr/>
        </p:nvSpPr>
        <p:spPr>
          <a:xfrm>
            <a:off x="3657600" y="2057400"/>
            <a:ext cx="1447800" cy="685800"/>
          </a:xfrm>
          <a:prstGeom prst="ellipse">
            <a:avLst/>
          </a:prstGeom>
          <a:noFill/>
          <a:ln w="38150" cap="flat" cmpd="sng">
            <a:solidFill>
              <a:srgbClr val="00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650" name="Google Shape;650;p34"/>
          <p:cNvSpPr/>
          <p:nvPr/>
        </p:nvSpPr>
        <p:spPr>
          <a:xfrm rot="-1440000">
            <a:off x="6553200" y="1905000"/>
            <a:ext cx="1752600" cy="685800"/>
          </a:xfrm>
          <a:prstGeom prst="ellipse">
            <a:avLst/>
          </a:prstGeom>
          <a:noFill/>
          <a:ln w="38150" cap="flat" cmpd="sng">
            <a:solidFill>
              <a:srgbClr val="00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651" name="Google Shape;651;p34"/>
          <p:cNvSpPr/>
          <p:nvPr/>
        </p:nvSpPr>
        <p:spPr>
          <a:xfrm rot="-1440000">
            <a:off x="1828800" y="5257800"/>
            <a:ext cx="1752600" cy="685800"/>
          </a:xfrm>
          <a:prstGeom prst="ellipse">
            <a:avLst/>
          </a:prstGeom>
          <a:noFill/>
          <a:ln w="38150" cap="flat" cmpd="sng">
            <a:solidFill>
              <a:srgbClr val="00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35"/>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35</a:t>
            </a:fld>
            <a:endParaRPr/>
          </a:p>
        </p:txBody>
      </p:sp>
      <p:sp>
        <p:nvSpPr>
          <p:cNvPr id="657" name="Google Shape;657;p35"/>
          <p:cNvSpPr txBox="1">
            <a:spLocks noGrp="1"/>
          </p:cNvSpPr>
          <p:nvPr>
            <p:ph type="title" idx="4294967295"/>
          </p:nvPr>
        </p:nvSpPr>
        <p:spPr>
          <a:xfrm>
            <a:off x="533400" y="0"/>
            <a:ext cx="7772400" cy="838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4400"/>
              <a:buFont typeface="Times New Roman"/>
              <a:buNone/>
            </a:pPr>
            <a:r>
              <a:rPr lang="en-US" sz="4400" b="0" i="0" u="none" strike="noStrike" cap="none">
                <a:solidFill>
                  <a:srgbClr val="FFFF66"/>
                </a:solidFill>
                <a:latin typeface="Times New Roman"/>
                <a:ea typeface="Times New Roman"/>
                <a:cs typeface="Times New Roman"/>
                <a:sym typeface="Times New Roman"/>
              </a:rPr>
              <a:t>These are NOT errors</a:t>
            </a:r>
            <a:endParaRPr/>
          </a:p>
        </p:txBody>
      </p:sp>
      <p:pic>
        <p:nvPicPr>
          <p:cNvPr id="658" name="Google Shape;658;p35" descr="aseg+surfs-mis"/>
          <p:cNvPicPr preferRelativeResize="0"/>
          <p:nvPr/>
        </p:nvPicPr>
        <p:blipFill rotWithShape="1">
          <a:blip r:embed="rId3">
            <a:alphaModFix/>
          </a:blip>
          <a:srcRect/>
          <a:stretch/>
        </p:blipFill>
        <p:spPr>
          <a:xfrm>
            <a:off x="4683125" y="1628775"/>
            <a:ext cx="3825875" cy="3825875"/>
          </a:xfrm>
          <a:prstGeom prst="rect">
            <a:avLst/>
          </a:prstGeom>
          <a:noFill/>
          <a:ln>
            <a:noFill/>
          </a:ln>
        </p:spPr>
      </p:pic>
      <p:sp>
        <p:nvSpPr>
          <p:cNvPr id="659" name="Google Shape;659;p35"/>
          <p:cNvSpPr txBox="1"/>
          <p:nvPr/>
        </p:nvSpPr>
        <p:spPr>
          <a:xfrm>
            <a:off x="576262" y="1341437"/>
            <a:ext cx="3048000" cy="191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400"/>
              <a:buFont typeface="Times New Roman"/>
              <a:buNone/>
            </a:pPr>
            <a:r>
              <a:rPr lang="en-US" sz="2400" b="0" i="0" u="none">
                <a:solidFill>
                  <a:srgbClr val="FFFF00"/>
                </a:solidFill>
                <a:latin typeface="Times New Roman"/>
                <a:ea typeface="Times New Roman"/>
                <a:cs typeface="Times New Roman"/>
                <a:sym typeface="Times New Roman"/>
              </a:rPr>
              <a:t>It appears that the aseg cortical ribbon is inaccurate. It is, but the aseg cortical ribbon is not used for anything!</a:t>
            </a:r>
            <a:endParaRPr/>
          </a:p>
        </p:txBody>
      </p:sp>
      <p:cxnSp>
        <p:nvCxnSpPr>
          <p:cNvPr id="660" name="Google Shape;660;p35"/>
          <p:cNvCxnSpPr/>
          <p:nvPr/>
        </p:nvCxnSpPr>
        <p:spPr>
          <a:xfrm>
            <a:off x="3776662" y="1504950"/>
            <a:ext cx="2033587" cy="436562"/>
          </a:xfrm>
          <a:prstGeom prst="straightConnector1">
            <a:avLst/>
          </a:prstGeom>
          <a:noFill/>
          <a:ln w="76200" cap="flat" cmpd="sng">
            <a:solidFill>
              <a:srgbClr val="FF0000"/>
            </a:solidFill>
            <a:prstDash val="solid"/>
            <a:miter lim="800000"/>
            <a:headEnd type="none" w="med" len="med"/>
            <a:tailEnd type="triangle" w="med" len="med"/>
          </a:ln>
        </p:spPr>
      </p:cxnSp>
      <p:cxnSp>
        <p:nvCxnSpPr>
          <p:cNvPr id="661" name="Google Shape;661;p35"/>
          <p:cNvCxnSpPr/>
          <p:nvPr/>
        </p:nvCxnSpPr>
        <p:spPr>
          <a:xfrm rot="10800000" flipH="1">
            <a:off x="3705225" y="4251325"/>
            <a:ext cx="3568700" cy="298450"/>
          </a:xfrm>
          <a:prstGeom prst="straightConnector1">
            <a:avLst/>
          </a:prstGeom>
          <a:noFill/>
          <a:ln w="76200" cap="flat" cmpd="sng">
            <a:solidFill>
              <a:srgbClr val="FF0000"/>
            </a:solidFill>
            <a:prstDash val="solid"/>
            <a:miter lim="800000"/>
            <a:headEnd type="none" w="med" len="med"/>
            <a:tailEnd type="triangle" w="med" len="med"/>
          </a:ln>
        </p:spPr>
      </p:cxnSp>
      <p:sp>
        <p:nvSpPr>
          <p:cNvPr id="662" name="Google Shape;662;p35"/>
          <p:cNvSpPr txBox="1"/>
          <p:nvPr/>
        </p:nvSpPr>
        <p:spPr>
          <a:xfrm>
            <a:off x="576262" y="3913187"/>
            <a:ext cx="3048000" cy="1187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400"/>
              <a:buFont typeface="Times New Roman"/>
              <a:buNone/>
            </a:pPr>
            <a:r>
              <a:rPr lang="en-US" sz="2400" b="0" i="0" u="none">
                <a:solidFill>
                  <a:srgbClr val="FFFF00"/>
                </a:solidFill>
                <a:latin typeface="Times New Roman"/>
                <a:ea typeface="Times New Roman"/>
                <a:cs typeface="Times New Roman"/>
                <a:sym typeface="Times New Roman"/>
              </a:rPr>
              <a:t>Surfaces are not valid in subcortical regions along the medial wall.</a:t>
            </a:r>
            <a:endParaRPr/>
          </a:p>
        </p:txBody>
      </p:sp>
      <p:sp>
        <p:nvSpPr>
          <p:cNvPr id="663" name="Google Shape;663;p35"/>
          <p:cNvSpPr txBox="1"/>
          <p:nvPr/>
        </p:nvSpPr>
        <p:spPr>
          <a:xfrm>
            <a:off x="576262" y="5489575"/>
            <a:ext cx="3048000" cy="822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400"/>
              <a:buFont typeface="Times New Roman"/>
              <a:buNone/>
            </a:pPr>
            <a:r>
              <a:rPr lang="en-US" sz="2400" b="0" i="0" u="none">
                <a:solidFill>
                  <a:srgbClr val="FFFF00"/>
                </a:solidFill>
                <a:latin typeface="Times New Roman"/>
                <a:ea typeface="Times New Roman"/>
                <a:cs typeface="Times New Roman"/>
                <a:sym typeface="Times New Roman"/>
              </a:rPr>
              <a:t>It is possible to edit the segmentation.</a:t>
            </a: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3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66"/>
              </a:buClr>
              <a:buSzPts val="4400"/>
              <a:buFont typeface="Times New Roman"/>
              <a:buNone/>
            </a:pPr>
            <a:r>
              <a:rPr lang="en-US" sz="4400" b="0" i="0" u="none">
                <a:solidFill>
                  <a:srgbClr val="FFFF66"/>
                </a:solidFill>
                <a:latin typeface="Times New Roman"/>
                <a:ea typeface="Times New Roman"/>
                <a:cs typeface="Times New Roman"/>
                <a:sym typeface="Times New Roman"/>
              </a:rPr>
              <a:t>How Do You Know What to Edit?</a:t>
            </a:r>
            <a:endParaRPr/>
          </a:p>
        </p:txBody>
      </p:sp>
      <p:sp>
        <p:nvSpPr>
          <p:cNvPr id="669" name="Google Shape;669;p36"/>
          <p:cNvSpPr txBox="1">
            <a:spLocks noGrp="1"/>
          </p:cNvSpPr>
          <p:nvPr>
            <p:ph type="body" idx="1"/>
          </p:nvPr>
        </p:nvSpPr>
        <p:spPr>
          <a:xfrm>
            <a:off x="376237" y="1981200"/>
            <a:ext cx="8539162" cy="442277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3200"/>
              <a:buFont typeface="Times New Roman"/>
              <a:buChar char="•"/>
            </a:pPr>
            <a:r>
              <a:rPr lang="en-US" sz="3200" b="0" i="0" u="none">
                <a:solidFill>
                  <a:schemeClr val="lt1"/>
                </a:solidFill>
                <a:latin typeface="Times New Roman"/>
                <a:ea typeface="Times New Roman"/>
                <a:cs typeface="Times New Roman"/>
                <a:sym typeface="Times New Roman"/>
              </a:rPr>
              <a:t>If </a:t>
            </a:r>
            <a:r>
              <a:rPr lang="en-US" sz="3200" b="0" i="0" u="none">
                <a:solidFill>
                  <a:srgbClr val="FF0000"/>
                </a:solidFill>
                <a:latin typeface="Times New Roman"/>
                <a:ea typeface="Times New Roman"/>
                <a:cs typeface="Times New Roman"/>
                <a:sym typeface="Times New Roman"/>
              </a:rPr>
              <a:t>pial surface </a:t>
            </a:r>
            <a:r>
              <a:rPr lang="en-US" sz="3200" b="0" i="0" u="none">
                <a:solidFill>
                  <a:schemeClr val="lt1"/>
                </a:solidFill>
                <a:latin typeface="Times New Roman"/>
                <a:ea typeface="Times New Roman"/>
                <a:cs typeface="Times New Roman"/>
                <a:sym typeface="Times New Roman"/>
              </a:rPr>
              <a:t>includes too much</a:t>
            </a:r>
            <a:r>
              <a:rPr lang="en-US" sz="3200" b="0" i="0" u="none">
                <a:solidFill>
                  <a:srgbClr val="FFFF66"/>
                </a:solidFill>
                <a:latin typeface="Times New Roman"/>
                <a:ea typeface="Times New Roman"/>
                <a:cs typeface="Times New Roman"/>
                <a:sym typeface="Times New Roman"/>
              </a:rPr>
              <a:t>:</a:t>
            </a:r>
            <a:endParaRPr/>
          </a:p>
          <a:p>
            <a:pPr marL="742950" lvl="1" indent="-285750" algn="l" rtl="0">
              <a:lnSpc>
                <a:spcPct val="100000"/>
              </a:lnSpc>
              <a:spcBef>
                <a:spcPts val="560"/>
              </a:spcBef>
              <a:spcAft>
                <a:spcPts val="0"/>
              </a:spcAft>
              <a:buClr>
                <a:schemeClr val="lt1"/>
              </a:buClr>
              <a:buSzPts val="2100"/>
              <a:buFont typeface="Times New Roman"/>
              <a:buChar char="•"/>
            </a:pPr>
            <a:r>
              <a:rPr lang="en-US" sz="2800" b="0" i="0" u="none">
                <a:solidFill>
                  <a:schemeClr val="lt1"/>
                </a:solidFill>
                <a:latin typeface="Times New Roman"/>
                <a:ea typeface="Times New Roman"/>
                <a:cs typeface="Times New Roman"/>
                <a:sym typeface="Times New Roman"/>
              </a:rPr>
              <a:t>edit brainmask.mgz</a:t>
            </a:r>
            <a:endParaRPr/>
          </a:p>
          <a:p>
            <a:pPr marL="742950" lvl="1" indent="-285750" algn="l" rtl="0">
              <a:lnSpc>
                <a:spcPct val="100000"/>
              </a:lnSpc>
              <a:spcBef>
                <a:spcPts val="560"/>
              </a:spcBef>
              <a:spcAft>
                <a:spcPts val="0"/>
              </a:spcAft>
              <a:buClr>
                <a:srgbClr val="FFFF66"/>
              </a:buClr>
              <a:buSzPts val="2800"/>
              <a:buFont typeface="Times New Roman"/>
              <a:buNone/>
            </a:pPr>
            <a:endParaRPr sz="2800" b="0" i="0" u="none">
              <a:solidFill>
                <a:schemeClr val="lt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lt1"/>
              </a:buClr>
              <a:buSzPts val="3200"/>
              <a:buFont typeface="Times New Roman"/>
              <a:buChar char="•"/>
            </a:pPr>
            <a:r>
              <a:rPr lang="en-US" sz="3200" b="0" i="0" u="none">
                <a:solidFill>
                  <a:schemeClr val="lt1"/>
                </a:solidFill>
                <a:latin typeface="Times New Roman"/>
                <a:ea typeface="Times New Roman"/>
                <a:cs typeface="Times New Roman"/>
                <a:sym typeface="Times New Roman"/>
              </a:rPr>
              <a:t>If it affects the</a:t>
            </a:r>
            <a:r>
              <a:rPr lang="en-US" sz="3200" b="0" i="0" u="none">
                <a:solidFill>
                  <a:srgbClr val="FFFF66"/>
                </a:solidFill>
                <a:latin typeface="Times New Roman"/>
                <a:ea typeface="Times New Roman"/>
                <a:cs typeface="Times New Roman"/>
                <a:sym typeface="Times New Roman"/>
              </a:rPr>
              <a:t> </a:t>
            </a:r>
            <a:r>
              <a:rPr lang="en-US" sz="3200" b="0" i="0" u="none">
                <a:solidFill>
                  <a:srgbClr val="FFCC00"/>
                </a:solidFill>
                <a:latin typeface="Times New Roman"/>
                <a:ea typeface="Times New Roman"/>
                <a:cs typeface="Times New Roman"/>
                <a:sym typeface="Times New Roman"/>
              </a:rPr>
              <a:t>white surface </a:t>
            </a:r>
            <a:r>
              <a:rPr lang="en-US" sz="3200" b="0" i="0" u="none">
                <a:solidFill>
                  <a:schemeClr val="lt1"/>
                </a:solidFill>
                <a:latin typeface="Times New Roman"/>
                <a:ea typeface="Times New Roman"/>
                <a:cs typeface="Times New Roman"/>
                <a:sym typeface="Times New Roman"/>
              </a:rPr>
              <a:t>(too much/little) or If </a:t>
            </a:r>
            <a:r>
              <a:rPr lang="en-US" sz="3200" b="0" i="0" u="none">
                <a:solidFill>
                  <a:srgbClr val="FF0000"/>
                </a:solidFill>
                <a:latin typeface="Times New Roman"/>
                <a:ea typeface="Times New Roman"/>
                <a:cs typeface="Times New Roman"/>
                <a:sym typeface="Times New Roman"/>
              </a:rPr>
              <a:t>pial surface </a:t>
            </a:r>
            <a:r>
              <a:rPr lang="en-US" sz="3200" b="0" i="0" u="none">
                <a:solidFill>
                  <a:schemeClr val="lt1"/>
                </a:solidFill>
                <a:latin typeface="Times New Roman"/>
                <a:ea typeface="Times New Roman"/>
                <a:cs typeface="Times New Roman"/>
                <a:sym typeface="Times New Roman"/>
              </a:rPr>
              <a:t>includes too little</a:t>
            </a:r>
            <a:r>
              <a:rPr lang="en-US" sz="3200" b="0" i="0" u="none">
                <a:solidFill>
                  <a:srgbClr val="FFFF66"/>
                </a:solidFill>
                <a:latin typeface="Times New Roman"/>
                <a:ea typeface="Times New Roman"/>
                <a:cs typeface="Times New Roman"/>
                <a:sym typeface="Times New Roman"/>
              </a:rPr>
              <a:t>:</a:t>
            </a:r>
            <a:endParaRPr/>
          </a:p>
          <a:p>
            <a:pPr marL="742950" lvl="1" indent="-285750" algn="l" rtl="0">
              <a:lnSpc>
                <a:spcPct val="100000"/>
              </a:lnSpc>
              <a:spcBef>
                <a:spcPts val="560"/>
              </a:spcBef>
              <a:spcAft>
                <a:spcPts val="0"/>
              </a:spcAft>
              <a:buClr>
                <a:schemeClr val="lt1"/>
              </a:buClr>
              <a:buSzPts val="2240"/>
              <a:buFont typeface="Times New Roman"/>
              <a:buChar char="•"/>
            </a:pPr>
            <a:r>
              <a:rPr lang="en-US" sz="2800" b="0" i="0" u="none">
                <a:solidFill>
                  <a:schemeClr val="lt1"/>
                </a:solidFill>
                <a:latin typeface="Times New Roman"/>
                <a:ea typeface="Times New Roman"/>
                <a:cs typeface="Times New Roman"/>
                <a:sym typeface="Times New Roman"/>
              </a:rPr>
              <a:t>edit the wm.mgz (</a:t>
            </a:r>
            <a:r>
              <a:rPr lang="en-US" sz="2800" b="0" i="1" u="none">
                <a:solidFill>
                  <a:schemeClr val="lt1"/>
                </a:solidFill>
                <a:latin typeface="Times New Roman"/>
                <a:ea typeface="Times New Roman"/>
                <a:cs typeface="Times New Roman"/>
                <a:sym typeface="Times New Roman"/>
              </a:rPr>
              <a:t>if segmentation error</a:t>
            </a:r>
            <a:r>
              <a:rPr lang="en-US" sz="2800" b="0" i="0" u="none">
                <a:solidFill>
                  <a:schemeClr val="lt1"/>
                </a:solidFill>
                <a:latin typeface="Times New Roman"/>
                <a:ea typeface="Times New Roman"/>
                <a:cs typeface="Times New Roman"/>
                <a:sym typeface="Times New Roman"/>
              </a:rPr>
              <a:t>)</a:t>
            </a:r>
            <a:endParaRPr/>
          </a:p>
          <a:p>
            <a:pPr marL="742950" lvl="1" indent="-285750" algn="l" rtl="0">
              <a:lnSpc>
                <a:spcPct val="100000"/>
              </a:lnSpc>
              <a:spcBef>
                <a:spcPts val="560"/>
              </a:spcBef>
              <a:spcAft>
                <a:spcPts val="0"/>
              </a:spcAft>
              <a:buClr>
                <a:schemeClr val="lt1"/>
              </a:buClr>
              <a:buSzPts val="2240"/>
              <a:buFont typeface="Times New Roman"/>
              <a:buChar char="•"/>
            </a:pPr>
            <a:r>
              <a:rPr lang="en-US" sz="2800" b="0" i="0" u="none">
                <a:solidFill>
                  <a:schemeClr val="lt1"/>
                </a:solidFill>
                <a:latin typeface="Times New Roman"/>
                <a:ea typeface="Times New Roman"/>
                <a:cs typeface="Times New Roman"/>
                <a:sym typeface="Times New Roman"/>
              </a:rPr>
              <a:t>add control points (</a:t>
            </a:r>
            <a:r>
              <a:rPr lang="en-US" sz="2800" b="0" i="1" u="none">
                <a:solidFill>
                  <a:schemeClr val="lt1"/>
                </a:solidFill>
                <a:latin typeface="Times New Roman"/>
                <a:ea typeface="Times New Roman"/>
                <a:cs typeface="Times New Roman"/>
                <a:sym typeface="Times New Roman"/>
              </a:rPr>
              <a:t>if normalization error</a:t>
            </a:r>
            <a:r>
              <a:rPr lang="en-US" sz="2800" b="0" i="0" u="none">
                <a:solidFill>
                  <a:schemeClr val="lt1"/>
                </a:solidFill>
                <a:latin typeface="Times New Roman"/>
                <a:ea typeface="Times New Roman"/>
                <a:cs typeface="Times New Roman"/>
                <a:sym typeface="Times New Roman"/>
              </a:rPr>
              <a:t>)</a:t>
            </a:r>
            <a:endParaRPr/>
          </a:p>
          <a:p>
            <a:pPr marL="342900" lvl="0" indent="-342900" algn="l" rtl="0">
              <a:lnSpc>
                <a:spcPct val="100000"/>
              </a:lnSpc>
              <a:spcBef>
                <a:spcPts val="640"/>
              </a:spcBef>
              <a:spcAft>
                <a:spcPts val="0"/>
              </a:spcAft>
              <a:buClr>
                <a:srgbClr val="FFFF66"/>
              </a:buClr>
              <a:buSzPts val="3200"/>
              <a:buFont typeface="Times New Roman"/>
              <a:buNone/>
            </a:pPr>
            <a:endParaRPr sz="3200" b="0" i="0" u="none">
              <a:solidFill>
                <a:schemeClr val="lt1"/>
              </a:solidFill>
              <a:latin typeface="Times New Roman"/>
              <a:ea typeface="Times New Roman"/>
              <a:cs typeface="Times New Roman"/>
              <a:sym typeface="Times New Roman"/>
            </a:endParaRPr>
          </a:p>
          <a:p>
            <a:pPr marL="342900" lvl="0" indent="-342900" algn="l" rtl="0">
              <a:lnSpc>
                <a:spcPct val="100000"/>
              </a:lnSpc>
              <a:spcBef>
                <a:spcPts val="48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  </a:t>
            </a:r>
            <a:endParaRPr sz="2800" b="0" i="0" u="none">
              <a:solidFill>
                <a:srgbClr val="FFFF66"/>
              </a:solidFill>
              <a:latin typeface="Times New Roman"/>
              <a:ea typeface="Times New Roman"/>
              <a:cs typeface="Times New Roman"/>
              <a:sym typeface="Times New Roman"/>
            </a:endParaRPr>
          </a:p>
          <a:p>
            <a:pPr marL="342900" lvl="0" indent="-165100" algn="l" rtl="0">
              <a:spcBef>
                <a:spcPts val="560"/>
              </a:spcBef>
              <a:spcAft>
                <a:spcPts val="0"/>
              </a:spcAft>
              <a:buClr>
                <a:srgbClr val="FFFF66"/>
              </a:buClr>
              <a:buSzPts val="2800"/>
              <a:buFont typeface="Times New Roman"/>
              <a:buNone/>
            </a:pPr>
            <a:endParaRPr sz="2800" b="0" i="0" u="none">
              <a:solidFill>
                <a:srgbClr val="FFFF66"/>
              </a:solidFill>
              <a:latin typeface="Times New Roman"/>
              <a:ea typeface="Times New Roman"/>
              <a:cs typeface="Times New Roman"/>
              <a:sym typeface="Times New Roman"/>
            </a:endParaRPr>
          </a:p>
        </p:txBody>
      </p:sp>
      <p:sp>
        <p:nvSpPr>
          <p:cNvPr id="670" name="Google Shape;670;p36"/>
          <p:cNvSpPr txBox="1"/>
          <p:nvPr/>
        </p:nvSpPr>
        <p:spPr>
          <a:xfrm>
            <a:off x="7294562" y="6602412"/>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36</a:t>
            </a:fld>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7"/>
          <p:cNvSpPr txBox="1">
            <a:spLocks noGrp="1"/>
          </p:cNvSpPr>
          <p:nvPr>
            <p:ph type="title"/>
          </p:nvPr>
        </p:nvSpPr>
        <p:spPr>
          <a:xfrm>
            <a:off x="685800" y="0"/>
            <a:ext cx="776605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66"/>
              </a:buClr>
              <a:buSzPts val="4400"/>
              <a:buFont typeface="Times New Roman"/>
              <a:buNone/>
            </a:pPr>
            <a:r>
              <a:rPr lang="en-US" sz="4400" b="0" i="0" u="none">
                <a:solidFill>
                  <a:srgbClr val="FFFF66"/>
                </a:solidFill>
                <a:latin typeface="Times New Roman"/>
                <a:ea typeface="Times New Roman"/>
                <a:cs typeface="Times New Roman"/>
                <a:sym typeface="Times New Roman"/>
              </a:rPr>
              <a:t>Pial surf grows from white surf</a:t>
            </a:r>
            <a:endParaRPr/>
          </a:p>
        </p:txBody>
      </p:sp>
      <p:sp>
        <p:nvSpPr>
          <p:cNvPr id="676" name="Google Shape;676;p37"/>
          <p:cNvSpPr txBox="1"/>
          <p:nvPr/>
        </p:nvSpPr>
        <p:spPr>
          <a:xfrm>
            <a:off x="8756650" y="6553200"/>
            <a:ext cx="38735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00"/>
              </a:buClr>
              <a:buSzPts val="1400"/>
              <a:buFont typeface="Times New Roman"/>
              <a:buNone/>
            </a:pPr>
            <a:fld id="{00000000-1234-1234-1234-123412341234}" type="slidenum">
              <a:rPr lang="en-US" sz="1400" b="0" i="0" u="none">
                <a:solidFill>
                  <a:srgbClr val="FFFF00"/>
                </a:solidFill>
                <a:latin typeface="Times New Roman"/>
                <a:ea typeface="Times New Roman"/>
                <a:cs typeface="Times New Roman"/>
                <a:sym typeface="Times New Roman"/>
              </a:rPr>
              <a:t>37</a:t>
            </a:fld>
            <a:endParaRPr/>
          </a:p>
        </p:txBody>
      </p:sp>
      <p:pic>
        <p:nvPicPr>
          <p:cNvPr id="677" name="Google Shape;677;p37"/>
          <p:cNvPicPr preferRelativeResize="0"/>
          <p:nvPr/>
        </p:nvPicPr>
        <p:blipFill rotWithShape="1">
          <a:blip r:embed="rId3">
            <a:alphaModFix/>
          </a:blip>
          <a:srcRect/>
          <a:stretch/>
        </p:blipFill>
        <p:spPr>
          <a:xfrm>
            <a:off x="2133600" y="914400"/>
            <a:ext cx="4876800" cy="4876800"/>
          </a:xfrm>
          <a:prstGeom prst="rect">
            <a:avLst/>
          </a:prstGeom>
          <a:noFill/>
          <a:ln>
            <a:noFill/>
          </a:ln>
        </p:spPr>
      </p:pic>
      <p:sp>
        <p:nvSpPr>
          <p:cNvPr id="678" name="Google Shape;678;p37"/>
          <p:cNvSpPr txBox="1"/>
          <p:nvPr/>
        </p:nvSpPr>
        <p:spPr>
          <a:xfrm>
            <a:off x="688975" y="5715000"/>
            <a:ext cx="7766050" cy="10668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Errors in pial surface placement are typically caused by underlying errors in the white surface placement, and can be corrected by interventions that fix the white surface.</a:t>
            </a:r>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38"/>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38</a:t>
            </a:fld>
            <a:endParaRPr/>
          </a:p>
        </p:txBody>
      </p:sp>
      <p:graphicFrame>
        <p:nvGraphicFramePr>
          <p:cNvPr id="684" name="Google Shape;684;p38"/>
          <p:cNvGraphicFramePr/>
          <p:nvPr/>
        </p:nvGraphicFramePr>
        <p:xfrm>
          <a:off x="228600" y="1982787"/>
          <a:ext cx="8696275" cy="2486620"/>
        </p:xfrm>
        <a:graphic>
          <a:graphicData uri="http://schemas.openxmlformats.org/drawingml/2006/table">
            <a:tbl>
              <a:tblPr>
                <a:noFill/>
                <a:tableStyleId>{EC9B7C7B-03CE-4A4D-81A4-9646C5D8A9AA}</a:tableStyleId>
              </a:tblPr>
              <a:tblGrid>
                <a:gridCol w="1862125"/>
                <a:gridCol w="1262050"/>
                <a:gridCol w="1223950"/>
                <a:gridCol w="1444625"/>
                <a:gridCol w="1450975"/>
                <a:gridCol w="1452550"/>
              </a:tblGrid>
              <a:tr h="822325">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25" marR="91425"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ctr"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Non-gm in pial surf</a:t>
                      </a:r>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ctr"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Non-wm in white surf</a:t>
                      </a:r>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l"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wm excluded from surf &amp; intensity = 110</a:t>
                      </a:r>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l"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wm excluded from surf &amp; intensity &lt; 110</a:t>
                      </a:r>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ctr"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Cerebellum in pial surf</a:t>
                      </a:r>
                      <a:endParaRPr/>
                    </a:p>
                  </a:txBody>
                  <a:tcPr marL="91425" marR="91425"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r>
              <a:tr h="415925">
                <a:tc>
                  <a:txBody>
                    <a:bodyPr/>
                    <a:lstStyle/>
                    <a:p>
                      <a:pPr marL="0" marR="0" lvl="0" indent="0" algn="l"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brainmask.mgz</a:t>
                      </a:r>
                      <a:endParaRPr/>
                    </a:p>
                  </a:txBody>
                  <a:tcPr marL="91425" marR="91425"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ctr"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X</a:t>
                      </a:r>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r>
              <a:tr h="415925">
                <a:tc>
                  <a:txBody>
                    <a:bodyPr/>
                    <a:lstStyle/>
                    <a:p>
                      <a:pPr marL="0" marR="0" lvl="0" indent="0" algn="l"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brain.finalsurfs.mgz</a:t>
                      </a:r>
                      <a:endParaRPr/>
                    </a:p>
                  </a:txBody>
                  <a:tcPr marL="91425" marR="91425"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ctr"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X</a:t>
                      </a:r>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ctr"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X</a:t>
                      </a:r>
                      <a:endParaRPr/>
                    </a:p>
                  </a:txBody>
                  <a:tcPr marL="91425" marR="91425"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r>
              <a:tr h="415925">
                <a:tc>
                  <a:txBody>
                    <a:bodyPr/>
                    <a:lstStyle/>
                    <a:p>
                      <a:pPr marL="0" marR="0" lvl="0" indent="0" algn="l"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wm.mgz</a:t>
                      </a:r>
                      <a:endParaRPr/>
                    </a:p>
                  </a:txBody>
                  <a:tcPr marL="91425" marR="91425"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ctr"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X</a:t>
                      </a:r>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ctr"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X</a:t>
                      </a:r>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alpha val="49803"/>
                      </a:schemeClr>
                    </a:solidFill>
                  </a:tcPr>
                </a:tc>
              </a:tr>
              <a:tr h="415925">
                <a:tc>
                  <a:txBody>
                    <a:bodyPr/>
                    <a:lstStyle/>
                    <a:p>
                      <a:pPr marL="0" marR="0" lvl="0" indent="0" algn="l"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add control points</a:t>
                      </a:r>
                      <a:endParaRPr/>
                    </a:p>
                  </a:txBody>
                  <a:tcPr marL="91425" marR="91425"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ctr" rtl="0">
                        <a:lnSpc>
                          <a:spcPct val="100000"/>
                        </a:lnSpc>
                        <a:spcBef>
                          <a:spcPts val="0"/>
                        </a:spcBef>
                        <a:spcAft>
                          <a:spcPts val="0"/>
                        </a:spcAft>
                        <a:buClr>
                          <a:srgbClr val="FFFF66"/>
                        </a:buClr>
                        <a:buSzPts val="1600"/>
                        <a:buFont typeface="Times New Roman"/>
                        <a:buNone/>
                      </a:pPr>
                      <a:r>
                        <a:rPr lang="en-US" sz="1600" b="0" i="0" u="none">
                          <a:solidFill>
                            <a:srgbClr val="FFFF66"/>
                          </a:solidFill>
                          <a:latin typeface="Times New Roman"/>
                          <a:ea typeface="Times New Roman"/>
                          <a:cs typeface="Times New Roman"/>
                          <a:sym typeface="Times New Roman"/>
                        </a:rPr>
                        <a:t>X</a:t>
                      </a:r>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alpha val="49803"/>
                      </a:schemeClr>
                    </a:solidFill>
                  </a:tcPr>
                </a:tc>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alpha val="49803"/>
                      </a:schemeClr>
                    </a:solidFill>
                  </a:tcPr>
                </a:tc>
              </a:tr>
            </a:tbl>
          </a:graphicData>
        </a:graphic>
      </p:graphicFrame>
      <p:sp>
        <p:nvSpPr>
          <p:cNvPr id="685" name="Google Shape;685;p38"/>
          <p:cNvSpPr txBox="1"/>
          <p:nvPr/>
        </p:nvSpPr>
        <p:spPr>
          <a:xfrm>
            <a:off x="793750" y="15875"/>
            <a:ext cx="80137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3200"/>
              <a:buFont typeface="Times New Roman"/>
              <a:buNone/>
            </a:pPr>
            <a:r>
              <a:rPr lang="en-US" sz="3200" b="0" i="0" u="none">
                <a:solidFill>
                  <a:srgbClr val="FFFF66"/>
                </a:solidFill>
                <a:latin typeface="Times New Roman"/>
                <a:ea typeface="Times New Roman"/>
                <a:cs typeface="Times New Roman"/>
                <a:sym typeface="Times New Roman"/>
              </a:rPr>
              <a:t>Which Volumes to Edit &amp; When…</a:t>
            </a:r>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48"/>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39</a:t>
            </a:fld>
            <a:endParaRPr/>
          </a:p>
        </p:txBody>
      </p:sp>
      <p:sp>
        <p:nvSpPr>
          <p:cNvPr id="765" name="Google Shape;765;p48"/>
          <p:cNvSpPr txBox="1">
            <a:spLocks noGrp="1"/>
          </p:cNvSpPr>
          <p:nvPr>
            <p:ph type="title"/>
          </p:nvPr>
        </p:nvSpPr>
        <p:spPr>
          <a:xfrm>
            <a:off x="342900" y="88900"/>
            <a:ext cx="8456612" cy="10953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66"/>
              </a:buClr>
              <a:buSzPts val="4000"/>
              <a:buFont typeface="Times New Roman"/>
              <a:buNone/>
            </a:pPr>
            <a:r>
              <a:rPr lang="en-US" sz="4000" b="0" i="0" u="none">
                <a:solidFill>
                  <a:srgbClr val="FFFF66"/>
                </a:solidFill>
                <a:latin typeface="Times New Roman"/>
                <a:ea typeface="Times New Roman"/>
                <a:cs typeface="Times New Roman"/>
                <a:sym typeface="Times New Roman"/>
              </a:rPr>
              <a:t>Troubleshooting – Common Cases </a:t>
            </a:r>
            <a:br>
              <a:rPr lang="en-US" sz="4000" b="0" i="0" u="none">
                <a:solidFill>
                  <a:srgbClr val="FFFF66"/>
                </a:solidFill>
                <a:latin typeface="Times New Roman"/>
                <a:ea typeface="Times New Roman"/>
                <a:cs typeface="Times New Roman"/>
                <a:sym typeface="Times New Roman"/>
              </a:rPr>
            </a:br>
            <a:r>
              <a:rPr lang="en-US" sz="2400" b="0" i="0" u="none">
                <a:solidFill>
                  <a:srgbClr val="FFFF66"/>
                </a:solidFill>
                <a:latin typeface="Times New Roman"/>
                <a:ea typeface="Times New Roman"/>
                <a:cs typeface="Times New Roman"/>
                <a:sym typeface="Times New Roman"/>
              </a:rPr>
              <a:t>(≈98% of surface accurate in about 98% of cases for good data [1])</a:t>
            </a:r>
            <a:endParaRPr/>
          </a:p>
        </p:txBody>
      </p:sp>
      <p:sp>
        <p:nvSpPr>
          <p:cNvPr id="766" name="Google Shape;766;p48"/>
          <p:cNvSpPr txBox="1">
            <a:spLocks noGrp="1"/>
          </p:cNvSpPr>
          <p:nvPr>
            <p:ph type="body" idx="1"/>
          </p:nvPr>
        </p:nvSpPr>
        <p:spPr>
          <a:xfrm>
            <a:off x="117475" y="1200150"/>
            <a:ext cx="9026525" cy="5260975"/>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Clr>
                <a:srgbClr val="FF0000"/>
              </a:buClr>
              <a:buSzPts val="2000"/>
              <a:buFont typeface="Times New Roman"/>
              <a:buChar char="•"/>
            </a:pPr>
            <a:r>
              <a:rPr lang="en-US" sz="2000" b="0" i="0" u="none">
                <a:solidFill>
                  <a:srgbClr val="FF0000"/>
                </a:solidFill>
                <a:latin typeface="Times New Roman"/>
                <a:ea typeface="Times New Roman"/>
                <a:cs typeface="Times New Roman"/>
                <a:sym typeface="Times New Roman"/>
              </a:rPr>
              <a:t>Symptom</a:t>
            </a:r>
            <a:r>
              <a:rPr lang="en-US" sz="2000" b="0" i="0" u="none">
                <a:solidFill>
                  <a:srgbClr val="FFFF66"/>
                </a:solidFill>
                <a:latin typeface="Times New Roman"/>
                <a:ea typeface="Times New Roman"/>
                <a:cs typeface="Times New Roman"/>
                <a:sym typeface="Times New Roman"/>
              </a:rPr>
              <a:t>: white matter not accurate in wm.mgz</a:t>
            </a:r>
            <a:endParaRPr/>
          </a:p>
          <a:p>
            <a:pPr marL="342900" lvl="0" indent="-342900" algn="l" rtl="0">
              <a:lnSpc>
                <a:spcPct val="95000"/>
              </a:lnSpc>
              <a:spcBef>
                <a:spcPts val="400"/>
              </a:spcBef>
              <a:spcAft>
                <a:spcPts val="0"/>
              </a:spcAft>
              <a:buClr>
                <a:srgbClr val="00FF00"/>
              </a:buClr>
              <a:buSzPts val="2000"/>
              <a:buFont typeface="Times New Roman"/>
              <a:buChar char="•"/>
            </a:pPr>
            <a:r>
              <a:rPr lang="en-US" sz="2000" b="0" i="0" u="none">
                <a:solidFill>
                  <a:srgbClr val="00FF00"/>
                </a:solidFill>
                <a:latin typeface="Times New Roman"/>
                <a:ea typeface="Times New Roman"/>
                <a:cs typeface="Times New Roman"/>
                <a:sym typeface="Times New Roman"/>
              </a:rPr>
              <a:t>Interventions</a:t>
            </a:r>
            <a:endParaRPr/>
          </a:p>
          <a:p>
            <a:pPr marL="742950" lvl="1" indent="-285750" algn="l" rtl="0">
              <a:lnSpc>
                <a:spcPct val="95000"/>
              </a:lnSpc>
              <a:spcBef>
                <a:spcPts val="400"/>
              </a:spcBef>
              <a:spcAft>
                <a:spcPts val="0"/>
              </a:spcAft>
              <a:buClr>
                <a:srgbClr val="FFFF66"/>
              </a:buClr>
              <a:buSzPts val="2000"/>
              <a:buFont typeface="Times New Roman"/>
              <a:buChar char="–"/>
            </a:pPr>
            <a:r>
              <a:rPr lang="en-US" sz="2000" b="0" i="0" u="none">
                <a:solidFill>
                  <a:srgbClr val="FFFF66"/>
                </a:solidFill>
                <a:latin typeface="Times New Roman"/>
                <a:ea typeface="Times New Roman"/>
                <a:cs typeface="Times New Roman"/>
                <a:sym typeface="Times New Roman"/>
              </a:rPr>
              <a:t>add control points (if wm &lt;&lt; 110).</a:t>
            </a:r>
            <a:endParaRPr/>
          </a:p>
          <a:p>
            <a:pPr marL="742950" lvl="1" indent="-285750" algn="l" rtl="0">
              <a:lnSpc>
                <a:spcPct val="95000"/>
              </a:lnSpc>
              <a:spcBef>
                <a:spcPts val="400"/>
              </a:spcBef>
              <a:spcAft>
                <a:spcPts val="0"/>
              </a:spcAft>
              <a:buClr>
                <a:srgbClr val="FFFF66"/>
              </a:buClr>
              <a:buSzPts val="2000"/>
              <a:buFont typeface="Times New Roman"/>
              <a:buChar char="–"/>
            </a:pPr>
            <a:r>
              <a:rPr lang="en-US" sz="2000" b="0" i="0" u="none">
                <a:solidFill>
                  <a:srgbClr val="FFFF66"/>
                </a:solidFill>
                <a:latin typeface="Times New Roman"/>
                <a:ea typeface="Times New Roman"/>
                <a:cs typeface="Times New Roman"/>
                <a:sym typeface="Times New Roman"/>
              </a:rPr>
              <a:t>Expert opts to set intensity thresholds in segmentation (almost never).</a:t>
            </a:r>
            <a:endParaRPr/>
          </a:p>
          <a:p>
            <a:pPr marL="742950" lvl="1" indent="-285750" algn="l" rtl="0">
              <a:lnSpc>
                <a:spcPct val="95000"/>
              </a:lnSpc>
              <a:spcBef>
                <a:spcPts val="400"/>
              </a:spcBef>
              <a:spcAft>
                <a:spcPts val="0"/>
              </a:spcAft>
              <a:buClr>
                <a:srgbClr val="FFFF66"/>
              </a:buClr>
              <a:buSzPts val="2000"/>
              <a:buFont typeface="Times New Roman"/>
              <a:buChar char="–"/>
            </a:pPr>
            <a:r>
              <a:rPr lang="en-US" sz="2000" b="0" i="0" u="none">
                <a:solidFill>
                  <a:srgbClr val="FFFF66"/>
                </a:solidFill>
                <a:latin typeface="Times New Roman"/>
                <a:ea typeface="Times New Roman"/>
                <a:cs typeface="Times New Roman"/>
                <a:sym typeface="Times New Roman"/>
              </a:rPr>
              <a:t>Manually erase/draw wm in wm.mgz</a:t>
            </a:r>
            <a:endParaRPr/>
          </a:p>
          <a:p>
            <a:pPr marL="342900" lvl="0" indent="-342900" algn="l" rtl="0">
              <a:lnSpc>
                <a:spcPct val="95000"/>
              </a:lnSpc>
              <a:spcBef>
                <a:spcPts val="400"/>
              </a:spcBef>
              <a:spcAft>
                <a:spcPts val="0"/>
              </a:spcAft>
              <a:buClr>
                <a:srgbClr val="FF0000"/>
              </a:buClr>
              <a:buSzPts val="2000"/>
              <a:buFont typeface="Times New Roman"/>
              <a:buChar char="•"/>
            </a:pPr>
            <a:r>
              <a:rPr lang="en-US" sz="2000" b="0" i="0" u="none">
                <a:solidFill>
                  <a:srgbClr val="FF0000"/>
                </a:solidFill>
                <a:latin typeface="Times New Roman"/>
                <a:ea typeface="Times New Roman"/>
                <a:cs typeface="Times New Roman"/>
                <a:sym typeface="Times New Roman"/>
              </a:rPr>
              <a:t>Symptom</a:t>
            </a:r>
            <a:r>
              <a:rPr lang="en-US" sz="2000" b="0" i="0" u="none">
                <a:solidFill>
                  <a:srgbClr val="FFFF66"/>
                </a:solidFill>
                <a:latin typeface="Times New Roman"/>
                <a:ea typeface="Times New Roman"/>
                <a:cs typeface="Times New Roman"/>
                <a:sym typeface="Times New Roman"/>
              </a:rPr>
              <a:t>: skull strip not accurate</a:t>
            </a:r>
            <a:endParaRPr/>
          </a:p>
          <a:p>
            <a:pPr marL="342900" lvl="0" indent="-342900" algn="l" rtl="0">
              <a:lnSpc>
                <a:spcPct val="95000"/>
              </a:lnSpc>
              <a:spcBef>
                <a:spcPts val="400"/>
              </a:spcBef>
              <a:spcAft>
                <a:spcPts val="0"/>
              </a:spcAft>
              <a:buClr>
                <a:srgbClr val="00FF00"/>
              </a:buClr>
              <a:buSzPts val="2000"/>
              <a:buFont typeface="Times New Roman"/>
              <a:buChar char="•"/>
            </a:pPr>
            <a:r>
              <a:rPr lang="en-US" sz="2000" b="0" i="0" u="none">
                <a:solidFill>
                  <a:srgbClr val="00FF00"/>
                </a:solidFill>
                <a:latin typeface="Times New Roman"/>
                <a:ea typeface="Times New Roman"/>
                <a:cs typeface="Times New Roman"/>
                <a:sym typeface="Times New Roman"/>
              </a:rPr>
              <a:t>Interventions</a:t>
            </a:r>
            <a:endParaRPr/>
          </a:p>
          <a:p>
            <a:pPr marL="742950" lvl="1" indent="-285750" algn="l" rtl="0">
              <a:lnSpc>
                <a:spcPct val="95000"/>
              </a:lnSpc>
              <a:spcBef>
                <a:spcPts val="400"/>
              </a:spcBef>
              <a:spcAft>
                <a:spcPts val="0"/>
              </a:spcAft>
              <a:buClr>
                <a:srgbClr val="FFFF66"/>
              </a:buClr>
              <a:buSzPts val="2000"/>
              <a:buFont typeface="Times New Roman"/>
              <a:buChar char="–"/>
            </a:pPr>
            <a:r>
              <a:rPr lang="en-US" sz="2000" b="0" i="0" u="none">
                <a:solidFill>
                  <a:srgbClr val="FFFF66"/>
                </a:solidFill>
                <a:latin typeface="Times New Roman"/>
                <a:ea typeface="Times New Roman"/>
                <a:cs typeface="Times New Roman"/>
                <a:sym typeface="Times New Roman"/>
              </a:rPr>
              <a:t>Adjust mri_watershed parameters or try –gcut</a:t>
            </a:r>
            <a:endParaRPr/>
          </a:p>
          <a:p>
            <a:pPr marL="742950" lvl="1" indent="-285750" algn="l" rtl="0">
              <a:lnSpc>
                <a:spcPct val="95000"/>
              </a:lnSpc>
              <a:spcBef>
                <a:spcPts val="400"/>
              </a:spcBef>
              <a:spcAft>
                <a:spcPts val="0"/>
              </a:spcAft>
              <a:buClr>
                <a:srgbClr val="FFFF66"/>
              </a:buClr>
              <a:buSzPts val="2000"/>
              <a:buFont typeface="Times New Roman"/>
              <a:buChar char="–"/>
            </a:pPr>
            <a:r>
              <a:rPr lang="en-US" sz="2000" b="0" i="0" u="none">
                <a:solidFill>
                  <a:srgbClr val="FFFF66"/>
                </a:solidFill>
                <a:latin typeface="Times New Roman"/>
                <a:ea typeface="Times New Roman"/>
                <a:cs typeface="Times New Roman"/>
                <a:sym typeface="Times New Roman"/>
              </a:rPr>
              <a:t>Manually erase skull/clone T1.mgz to recover brain</a:t>
            </a:r>
            <a:endParaRPr/>
          </a:p>
          <a:p>
            <a:pPr marL="342900" lvl="0" indent="-342900" algn="l" rtl="0">
              <a:lnSpc>
                <a:spcPct val="95000"/>
              </a:lnSpc>
              <a:spcBef>
                <a:spcPts val="400"/>
              </a:spcBef>
              <a:spcAft>
                <a:spcPts val="0"/>
              </a:spcAft>
              <a:buClr>
                <a:srgbClr val="FF0000"/>
              </a:buClr>
              <a:buSzPts val="2000"/>
              <a:buFont typeface="Times New Roman"/>
              <a:buChar char="•"/>
            </a:pPr>
            <a:r>
              <a:rPr lang="en-US" sz="2000" b="0" i="0" u="none">
                <a:solidFill>
                  <a:srgbClr val="FF0000"/>
                </a:solidFill>
                <a:latin typeface="Times New Roman"/>
                <a:ea typeface="Times New Roman"/>
                <a:cs typeface="Times New Roman"/>
                <a:sym typeface="Times New Roman"/>
              </a:rPr>
              <a:t>Symptom</a:t>
            </a:r>
            <a:r>
              <a:rPr lang="en-US" sz="2000" b="0" i="0" u="none">
                <a:solidFill>
                  <a:srgbClr val="FFFF66"/>
                </a:solidFill>
                <a:latin typeface="Times New Roman"/>
                <a:ea typeface="Times New Roman"/>
                <a:cs typeface="Times New Roman"/>
                <a:sym typeface="Times New Roman"/>
              </a:rPr>
              <a:t>: surfaces are not accurate.</a:t>
            </a:r>
            <a:endParaRPr/>
          </a:p>
          <a:p>
            <a:pPr marL="342900" lvl="0" indent="-342900" algn="l" rtl="0">
              <a:lnSpc>
                <a:spcPct val="95000"/>
              </a:lnSpc>
              <a:spcBef>
                <a:spcPts val="400"/>
              </a:spcBef>
              <a:spcAft>
                <a:spcPts val="0"/>
              </a:spcAft>
              <a:buClr>
                <a:srgbClr val="00FF00"/>
              </a:buClr>
              <a:buSzPts val="2000"/>
              <a:buFont typeface="Times New Roman"/>
              <a:buChar char="•"/>
            </a:pPr>
            <a:r>
              <a:rPr lang="en-US" sz="2000" b="0" i="0" u="none">
                <a:solidFill>
                  <a:srgbClr val="00FF00"/>
                </a:solidFill>
                <a:latin typeface="Times New Roman"/>
                <a:ea typeface="Times New Roman"/>
                <a:cs typeface="Times New Roman"/>
                <a:sym typeface="Times New Roman"/>
              </a:rPr>
              <a:t>Interventions:</a:t>
            </a:r>
            <a:endParaRPr/>
          </a:p>
          <a:p>
            <a:pPr marL="742950" lvl="1" indent="-285750" algn="l" rtl="0">
              <a:lnSpc>
                <a:spcPct val="100000"/>
              </a:lnSpc>
              <a:spcBef>
                <a:spcPts val="200"/>
              </a:spcBef>
              <a:spcAft>
                <a:spcPts val="0"/>
              </a:spcAft>
              <a:buClr>
                <a:srgbClr val="FFFF66"/>
              </a:buClr>
              <a:buSzPts val="2000"/>
              <a:buFont typeface="Times New Roman"/>
              <a:buChar char="–"/>
            </a:pPr>
            <a:r>
              <a:rPr lang="en-US" sz="2000" b="0" i="0" u="none">
                <a:solidFill>
                  <a:srgbClr val="FFFF66"/>
                </a:solidFill>
                <a:latin typeface="Times New Roman"/>
                <a:ea typeface="Times New Roman"/>
                <a:cs typeface="Times New Roman"/>
                <a:sym typeface="Times New Roman"/>
              </a:rPr>
              <a:t>Add control points (if white matter &lt;&lt; 110).</a:t>
            </a:r>
            <a:endParaRPr/>
          </a:p>
          <a:p>
            <a:pPr marL="742950" lvl="1" indent="-285750" algn="l" rtl="0">
              <a:lnSpc>
                <a:spcPct val="100000"/>
              </a:lnSpc>
              <a:spcBef>
                <a:spcPts val="200"/>
              </a:spcBef>
              <a:spcAft>
                <a:spcPts val="0"/>
              </a:spcAft>
              <a:buClr>
                <a:srgbClr val="FFFF66"/>
              </a:buClr>
              <a:buSzPts val="2000"/>
              <a:buFont typeface="Times New Roman"/>
              <a:buChar char="–"/>
            </a:pPr>
            <a:r>
              <a:rPr lang="en-US" sz="2000" b="0" i="0" u="none">
                <a:solidFill>
                  <a:srgbClr val="FFFF66"/>
                </a:solidFill>
                <a:latin typeface="Times New Roman"/>
                <a:ea typeface="Times New Roman"/>
                <a:cs typeface="Times New Roman"/>
                <a:sym typeface="Times New Roman"/>
              </a:rPr>
              <a:t>Erase dura/blood vessels</a:t>
            </a:r>
            <a:endParaRPr/>
          </a:p>
          <a:p>
            <a:pPr marL="742950" lvl="1" indent="-285750" algn="l" rtl="0">
              <a:lnSpc>
                <a:spcPct val="100000"/>
              </a:lnSpc>
              <a:spcBef>
                <a:spcPts val="200"/>
              </a:spcBef>
              <a:spcAft>
                <a:spcPts val="0"/>
              </a:spcAft>
              <a:buClr>
                <a:srgbClr val="FFFF66"/>
              </a:buClr>
              <a:buSzPts val="2000"/>
              <a:buFont typeface="Times New Roman"/>
              <a:buChar char="–"/>
            </a:pPr>
            <a:r>
              <a:rPr lang="en-US" sz="2000" b="0" i="0" u="none">
                <a:solidFill>
                  <a:srgbClr val="FFFF66"/>
                </a:solidFill>
                <a:latin typeface="Times New Roman"/>
                <a:ea typeface="Times New Roman"/>
                <a:cs typeface="Times New Roman"/>
                <a:sym typeface="Times New Roman"/>
              </a:rPr>
              <a:t>Check topology on ?h.inflated.nofix (if ?h.orig surface doesn’t follow wm.mgz)</a:t>
            </a:r>
            <a:endParaRPr/>
          </a:p>
        </p:txBody>
      </p:sp>
      <p:sp>
        <p:nvSpPr>
          <p:cNvPr id="767" name="Google Shape;767;p48"/>
          <p:cNvSpPr txBox="1"/>
          <p:nvPr/>
        </p:nvSpPr>
        <p:spPr>
          <a:xfrm>
            <a:off x="0" y="6491287"/>
            <a:ext cx="7032625"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Times New Roman"/>
              <a:buNone/>
            </a:pPr>
            <a:r>
              <a:rPr lang="en-US" sz="1800" b="0" i="0" u="none">
                <a:solidFill>
                  <a:schemeClr val="lt1"/>
                </a:solidFill>
                <a:latin typeface="Times New Roman"/>
                <a:ea typeface="Times New Roman"/>
                <a:cs typeface="Times New Roman"/>
                <a:sym typeface="Times New Roman"/>
              </a:rPr>
              <a:t>[1] Salat, D, 2009. Personal Communication.</a:t>
            </a:r>
            <a:endParaRPr/>
          </a:p>
        </p:txBody>
      </p:sp>
    </p:spTree>
  </p:cSld>
  <p:clrMapOvr>
    <a:masterClrMapping/>
  </p:clrMapOvr>
  <p:transition spd="slow" advTm="1227576">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6"/>
          <p:cNvSpPr txBox="1">
            <a:spLocks noGrp="1"/>
          </p:cNvSpPr>
          <p:nvPr>
            <p:ph type="title"/>
          </p:nvPr>
        </p:nvSpPr>
        <p:spPr>
          <a:xfrm>
            <a:off x="914400" y="-4762"/>
            <a:ext cx="723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66"/>
              </a:buClr>
              <a:buSzPts val="4000"/>
              <a:buFont typeface="Times New Roman"/>
              <a:buNone/>
            </a:pPr>
            <a:r>
              <a:rPr lang="en-US" sz="4000" b="0" i="0" u="none">
                <a:solidFill>
                  <a:srgbClr val="FFFF66"/>
                </a:solidFill>
                <a:latin typeface="Times New Roman"/>
                <a:ea typeface="Times New Roman"/>
                <a:cs typeface="Times New Roman"/>
                <a:sym typeface="Times New Roman"/>
              </a:rPr>
              <a:t>Hard Failure: What to do</a:t>
            </a:r>
            <a:endParaRPr/>
          </a:p>
        </p:txBody>
      </p:sp>
      <p:sp>
        <p:nvSpPr>
          <p:cNvPr id="233" name="Google Shape;233;p6"/>
          <p:cNvSpPr txBox="1">
            <a:spLocks noGrp="1"/>
          </p:cNvSpPr>
          <p:nvPr>
            <p:ph type="body" idx="1"/>
          </p:nvPr>
        </p:nvSpPr>
        <p:spPr>
          <a:xfrm>
            <a:off x="457200" y="1039812"/>
            <a:ext cx="8077200" cy="482758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FFFF66"/>
              </a:buClr>
              <a:buSzPts val="2400"/>
              <a:buFont typeface="Times New Roman"/>
              <a:buNone/>
            </a:pPr>
            <a:endParaRPr sz="2400" b="0" i="0" u="none" dirty="0">
              <a:solidFill>
                <a:srgbClr val="FFFF66"/>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rgbClr val="FFFF66"/>
              </a:buClr>
              <a:buSzPts val="2800"/>
              <a:buFont typeface="Times New Roman"/>
              <a:buChar char="•"/>
            </a:pPr>
            <a:r>
              <a:rPr lang="en-US" sz="2800" b="0" i="0" u="none" dirty="0">
                <a:solidFill>
                  <a:srgbClr val="FFFF66"/>
                </a:solidFill>
                <a:latin typeface="Times New Roman"/>
                <a:ea typeface="Times New Roman"/>
                <a:cs typeface="Times New Roman"/>
                <a:sym typeface="Times New Roman"/>
              </a:rPr>
              <a:t>Check recon-</a:t>
            </a:r>
            <a:r>
              <a:rPr lang="en-US" sz="2800" b="0" i="0" u="none" dirty="0" err="1">
                <a:solidFill>
                  <a:srgbClr val="FFFF66"/>
                </a:solidFill>
                <a:latin typeface="Times New Roman"/>
                <a:ea typeface="Times New Roman"/>
                <a:cs typeface="Times New Roman"/>
                <a:sym typeface="Times New Roman"/>
              </a:rPr>
              <a:t>all.log</a:t>
            </a:r>
            <a:r>
              <a:rPr lang="en-US" sz="2800" b="0" i="0" u="none" dirty="0">
                <a:solidFill>
                  <a:srgbClr val="FFFF66"/>
                </a:solidFill>
                <a:latin typeface="Times New Roman"/>
                <a:ea typeface="Times New Roman"/>
                <a:cs typeface="Times New Roman"/>
                <a:sym typeface="Times New Roman"/>
              </a:rPr>
              <a:t> for error message</a:t>
            </a:r>
            <a:endParaRPr dirty="0"/>
          </a:p>
          <a:p>
            <a:pPr marL="342900" lvl="0" indent="-342900" algn="l" rtl="0">
              <a:lnSpc>
                <a:spcPct val="90000"/>
              </a:lnSpc>
              <a:spcBef>
                <a:spcPts val="560"/>
              </a:spcBef>
              <a:spcAft>
                <a:spcPts val="0"/>
              </a:spcAft>
              <a:buClr>
                <a:srgbClr val="FFFF66"/>
              </a:buClr>
              <a:buSzPts val="2800"/>
              <a:buFont typeface="Times New Roman"/>
              <a:buChar char="•"/>
            </a:pPr>
            <a:r>
              <a:rPr lang="en-US" sz="2800" b="0" i="0" u="none" dirty="0">
                <a:solidFill>
                  <a:srgbClr val="FFFF66"/>
                </a:solidFill>
                <a:latin typeface="Times New Roman"/>
                <a:ea typeface="Times New Roman"/>
                <a:cs typeface="Times New Roman"/>
                <a:sym typeface="Times New Roman"/>
              </a:rPr>
              <a:t>Examine data quality</a:t>
            </a:r>
            <a:endParaRPr dirty="0"/>
          </a:p>
          <a:p>
            <a:pPr marL="342900" lvl="0" indent="-342900" algn="l" rtl="0">
              <a:lnSpc>
                <a:spcPct val="90000"/>
              </a:lnSpc>
              <a:spcBef>
                <a:spcPts val="560"/>
              </a:spcBef>
              <a:spcAft>
                <a:spcPts val="0"/>
              </a:spcAft>
              <a:buClr>
                <a:srgbClr val="FFFF66"/>
              </a:buClr>
              <a:buSzPts val="2800"/>
              <a:buFont typeface="Times New Roman"/>
              <a:buChar char="•"/>
            </a:pPr>
            <a:r>
              <a:rPr lang="en-US" sz="2800" b="0" i="0" u="none" dirty="0">
                <a:solidFill>
                  <a:srgbClr val="FFFF66"/>
                </a:solidFill>
                <a:latin typeface="Times New Roman"/>
                <a:ea typeface="Times New Roman"/>
                <a:cs typeface="Times New Roman"/>
                <a:sym typeface="Times New Roman"/>
              </a:rPr>
              <a:t>Rerun step that failed </a:t>
            </a:r>
            <a:endParaRPr dirty="0"/>
          </a:p>
          <a:p>
            <a:pPr marL="342900" lvl="0" indent="-342900" algn="l" rtl="0">
              <a:lnSpc>
                <a:spcPct val="90000"/>
              </a:lnSpc>
              <a:spcBef>
                <a:spcPts val="560"/>
              </a:spcBef>
              <a:spcAft>
                <a:spcPts val="0"/>
              </a:spcAft>
              <a:buClr>
                <a:srgbClr val="FFFF66"/>
              </a:buClr>
              <a:buSzPts val="2800"/>
              <a:buFont typeface="Times New Roman"/>
              <a:buChar char="•"/>
            </a:pPr>
            <a:r>
              <a:rPr lang="en-US" sz="2800" b="0" i="0" u="none" dirty="0">
                <a:solidFill>
                  <a:srgbClr val="FFFF66"/>
                </a:solidFill>
                <a:latin typeface="Times New Roman"/>
                <a:ea typeface="Times New Roman"/>
                <a:cs typeface="Times New Roman"/>
                <a:sym typeface="Times New Roman"/>
              </a:rPr>
              <a:t>Verify output from last successful step</a:t>
            </a:r>
            <a:endParaRPr dirty="0"/>
          </a:p>
          <a:p>
            <a:pPr marL="342900" lvl="0" indent="-342900" algn="l" rtl="0">
              <a:lnSpc>
                <a:spcPct val="90000"/>
              </a:lnSpc>
              <a:spcBef>
                <a:spcPts val="560"/>
              </a:spcBef>
              <a:spcAft>
                <a:spcPts val="0"/>
              </a:spcAft>
              <a:buClr>
                <a:srgbClr val="FFFF66"/>
              </a:buClr>
              <a:buSzPts val="2800"/>
              <a:buFont typeface="Times New Roman"/>
              <a:buChar char="•"/>
            </a:pPr>
            <a:r>
              <a:rPr lang="en-US" sz="2800" b="0" i="0" u="none" dirty="0">
                <a:solidFill>
                  <a:srgbClr val="FFFF66"/>
                </a:solidFill>
                <a:latin typeface="Times New Roman"/>
                <a:ea typeface="Times New Roman"/>
                <a:cs typeface="Times New Roman"/>
                <a:sym typeface="Times New Roman"/>
              </a:rPr>
              <a:t>Search FreeSurfer mailing list for this problem</a:t>
            </a:r>
            <a:endParaRPr dirty="0"/>
          </a:p>
          <a:p>
            <a:pPr marL="342900" lvl="0" indent="-342900" algn="l" rtl="0">
              <a:lnSpc>
                <a:spcPct val="90000"/>
              </a:lnSpc>
              <a:spcBef>
                <a:spcPts val="560"/>
              </a:spcBef>
              <a:spcAft>
                <a:spcPts val="0"/>
              </a:spcAft>
              <a:buClr>
                <a:srgbClr val="FFFF66"/>
              </a:buClr>
              <a:buSzPts val="2800"/>
              <a:buFont typeface="Times New Roman"/>
              <a:buChar char="•"/>
            </a:pPr>
            <a:r>
              <a:rPr lang="en-US" sz="2800" b="0" i="0" u="none" dirty="0" smtClean="0">
                <a:solidFill>
                  <a:srgbClr val="FFFF66"/>
                </a:solidFill>
                <a:latin typeface="Times New Roman"/>
                <a:ea typeface="Times New Roman"/>
                <a:cs typeface="Times New Roman"/>
                <a:sym typeface="Times New Roman"/>
              </a:rPr>
              <a:t>Email </a:t>
            </a:r>
            <a:r>
              <a:rPr lang="en-US" sz="2800" b="0" i="0" u="none" dirty="0">
                <a:solidFill>
                  <a:srgbClr val="FFFF66"/>
                </a:solidFill>
                <a:latin typeface="Times New Roman"/>
                <a:ea typeface="Times New Roman"/>
                <a:cs typeface="Times New Roman"/>
                <a:sym typeface="Times New Roman"/>
              </a:rPr>
              <a:t>the mailing list</a:t>
            </a:r>
            <a:endParaRPr dirty="0"/>
          </a:p>
          <a:p>
            <a:pPr marL="342900" lvl="0" indent="-190500" algn="l" rtl="0">
              <a:lnSpc>
                <a:spcPct val="90000"/>
              </a:lnSpc>
              <a:spcBef>
                <a:spcPts val="480"/>
              </a:spcBef>
              <a:spcAft>
                <a:spcPts val="0"/>
              </a:spcAft>
              <a:buClr>
                <a:srgbClr val="FFFF66"/>
              </a:buClr>
              <a:buSzPts val="2400"/>
              <a:buFont typeface="Times New Roman"/>
              <a:buNone/>
            </a:pPr>
            <a:endParaRPr sz="2400" b="0" i="0" u="none" dirty="0">
              <a:solidFill>
                <a:srgbClr val="FFFF66"/>
              </a:solidFill>
              <a:latin typeface="Times New Roman"/>
              <a:ea typeface="Times New Roman"/>
              <a:cs typeface="Times New Roman"/>
              <a:sym typeface="Times New Roman"/>
            </a:endParaRPr>
          </a:p>
          <a:p>
            <a:pPr marL="342900" lvl="0" indent="-342900" algn="l" rtl="0">
              <a:lnSpc>
                <a:spcPct val="90000"/>
              </a:lnSpc>
              <a:spcBef>
                <a:spcPts val="480"/>
              </a:spcBef>
              <a:spcAft>
                <a:spcPts val="0"/>
              </a:spcAft>
              <a:buClr>
                <a:srgbClr val="FFFF66"/>
              </a:buClr>
              <a:buSzPts val="2400"/>
              <a:buFont typeface="Times New Roman"/>
              <a:buNone/>
            </a:pPr>
            <a:endParaRPr sz="2400" b="0" i="0" u="none" dirty="0">
              <a:solidFill>
                <a:srgbClr val="FFFF66"/>
              </a:solidFill>
              <a:latin typeface="Times New Roman"/>
              <a:ea typeface="Times New Roman"/>
              <a:cs typeface="Times New Roman"/>
              <a:sym typeface="Times New Roman"/>
            </a:endParaRPr>
          </a:p>
          <a:p>
            <a:pPr marL="342900" lvl="0" indent="-342900" algn="l" rtl="0">
              <a:lnSpc>
                <a:spcPct val="90000"/>
              </a:lnSpc>
              <a:spcBef>
                <a:spcPts val="480"/>
              </a:spcBef>
              <a:spcAft>
                <a:spcPts val="0"/>
              </a:spcAft>
              <a:buClr>
                <a:srgbClr val="FFFF66"/>
              </a:buClr>
              <a:buSzPts val="2400"/>
              <a:buFont typeface="Times New Roman"/>
              <a:buNone/>
            </a:pPr>
            <a:endParaRPr sz="2400" b="0" i="0" u="none" dirty="0">
              <a:solidFill>
                <a:srgbClr val="FFFF66"/>
              </a:solidFill>
              <a:latin typeface="Times New Roman"/>
              <a:ea typeface="Times New Roman"/>
              <a:cs typeface="Times New Roman"/>
              <a:sym typeface="Times New Roman"/>
            </a:endParaRPr>
          </a:p>
          <a:p>
            <a:pPr marL="342900" lvl="0" indent="-190500" algn="l" rtl="0">
              <a:spcBef>
                <a:spcPts val="480"/>
              </a:spcBef>
              <a:spcAft>
                <a:spcPts val="0"/>
              </a:spcAft>
              <a:buClr>
                <a:srgbClr val="FFFF66"/>
              </a:buClr>
              <a:buSzPts val="2400"/>
              <a:buFont typeface="Times New Roman"/>
              <a:buNone/>
            </a:pPr>
            <a:endParaRPr sz="2400" b="0" i="0" u="none" dirty="0">
              <a:solidFill>
                <a:srgbClr val="FFFF66"/>
              </a:solidFill>
              <a:latin typeface="Times New Roman"/>
              <a:ea typeface="Times New Roman"/>
              <a:cs typeface="Times New Roman"/>
              <a:sym typeface="Times New Roman"/>
            </a:endParaRPr>
          </a:p>
        </p:txBody>
      </p:sp>
      <p:sp>
        <p:nvSpPr>
          <p:cNvPr id="234" name="Google Shape;234;p6"/>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4</a:t>
            </a:fld>
            <a:endParaRPr/>
          </a:p>
        </p:txBody>
      </p:sp>
    </p:spTree>
  </p:cSld>
  <p:clrMapOvr>
    <a:masterClrMapping/>
  </p:clrMapOvr>
  <p:transition spd="slow" advTm="106371">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39"/>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40</a:t>
            </a:fld>
            <a:endParaRPr/>
          </a:p>
        </p:txBody>
      </p:sp>
      <p:sp>
        <p:nvSpPr>
          <p:cNvPr id="691" name="Google Shape;691;p39"/>
          <p:cNvSpPr txBox="1">
            <a:spLocks noGrp="1"/>
          </p:cNvSpPr>
          <p:nvPr>
            <p:ph type="title" idx="4294967295"/>
          </p:nvPr>
        </p:nvSpPr>
        <p:spPr>
          <a:xfrm>
            <a:off x="965200" y="171450"/>
            <a:ext cx="7239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4000"/>
              <a:buFont typeface="Times New Roman"/>
              <a:buNone/>
            </a:pPr>
            <a:r>
              <a:rPr lang="en-US" sz="4000" b="0" i="0" u="none" strike="noStrike" cap="none">
                <a:solidFill>
                  <a:srgbClr val="FFFF66"/>
                </a:solidFill>
                <a:latin typeface="Times New Roman"/>
                <a:ea typeface="Times New Roman"/>
                <a:cs typeface="Times New Roman"/>
                <a:sym typeface="Times New Roman"/>
              </a:rPr>
              <a:t>FreeSurfer Remembers!</a:t>
            </a:r>
            <a:endParaRPr/>
          </a:p>
        </p:txBody>
      </p:sp>
      <p:sp>
        <p:nvSpPr>
          <p:cNvPr id="692" name="Google Shape;692;p39"/>
          <p:cNvSpPr txBox="1">
            <a:spLocks noGrp="1"/>
          </p:cNvSpPr>
          <p:nvPr>
            <p:ph type="body" idx="4294967295"/>
          </p:nvPr>
        </p:nvSpPr>
        <p:spPr>
          <a:xfrm>
            <a:off x="246062" y="1684337"/>
            <a:ext cx="8562975" cy="3200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FF66"/>
              </a:buClr>
              <a:buSzPts val="2800"/>
              <a:buFont typeface="Times New Roman"/>
              <a:buChar char="•"/>
            </a:pPr>
            <a:r>
              <a:rPr lang="en-US" sz="2800" b="0" i="0" u="none" strike="noStrike" cap="none">
                <a:solidFill>
                  <a:srgbClr val="FFFF66"/>
                </a:solidFill>
                <a:latin typeface="Times New Roman"/>
                <a:ea typeface="Times New Roman"/>
                <a:cs typeface="Times New Roman"/>
                <a:sym typeface="Times New Roman"/>
              </a:rPr>
              <a:t>When edits are made, the changes are saved in a way that indicates manual changes were made (e.g. voxels that are erased are set to 1, not 0, so we can detect them)</a:t>
            </a:r>
            <a:endParaRPr/>
          </a:p>
          <a:p>
            <a:pPr marL="342900" marR="0" lvl="0" indent="-342900" algn="l" rtl="0">
              <a:lnSpc>
                <a:spcPct val="100000"/>
              </a:lnSpc>
              <a:spcBef>
                <a:spcPts val="1800"/>
              </a:spcBef>
              <a:spcAft>
                <a:spcPts val="0"/>
              </a:spcAft>
              <a:buClr>
                <a:srgbClr val="FFFF66"/>
              </a:buClr>
              <a:buSzPts val="2800"/>
              <a:buFont typeface="Times New Roman"/>
              <a:buChar char="•"/>
            </a:pPr>
            <a:r>
              <a:rPr lang="en-US" sz="2800" b="0" i="0" u="none" strike="noStrike" cap="none">
                <a:solidFill>
                  <a:srgbClr val="FFFF66"/>
                </a:solidFill>
                <a:latin typeface="Times New Roman"/>
                <a:ea typeface="Times New Roman"/>
                <a:cs typeface="Times New Roman"/>
                <a:sym typeface="Times New Roman"/>
              </a:rPr>
              <a:t>Re-running with a new version preserves these changes.</a:t>
            </a:r>
            <a:endParaRPr/>
          </a:p>
          <a:p>
            <a:pPr marL="342900" marR="0" lvl="0" indent="-342900" algn="l" rtl="0">
              <a:lnSpc>
                <a:spcPct val="100000"/>
              </a:lnSpc>
              <a:spcBef>
                <a:spcPts val="1800"/>
              </a:spcBef>
              <a:spcAft>
                <a:spcPts val="0"/>
              </a:spcAft>
              <a:buClr>
                <a:srgbClr val="FFFF66"/>
              </a:buClr>
              <a:buSzPts val="2800"/>
              <a:buFont typeface="Times New Roman"/>
              <a:buChar char="•"/>
            </a:pPr>
            <a:r>
              <a:rPr lang="en-US" sz="2800" b="0" i="0" u="none" strike="noStrike" cap="none">
                <a:solidFill>
                  <a:srgbClr val="FFFF66"/>
                </a:solidFill>
                <a:latin typeface="Times New Roman"/>
                <a:ea typeface="Times New Roman"/>
                <a:cs typeface="Times New Roman"/>
                <a:sym typeface="Times New Roman"/>
              </a:rPr>
              <a:t>To rerun without edits, use –clean flags or start from scratch</a:t>
            </a:r>
            <a:endParaRPr/>
          </a:p>
        </p:txBody>
      </p:sp>
    </p:spTree>
  </p:cSld>
  <p:clrMapOvr>
    <a:masterClrMapping/>
  </p:clrMapOvr>
  <p:transition spd="slow" advTm="20411">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40"/>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41</a:t>
            </a:fld>
            <a:endParaRPr/>
          </a:p>
        </p:txBody>
      </p:sp>
      <p:sp>
        <p:nvSpPr>
          <p:cNvPr id="698" name="Google Shape;698;p40"/>
          <p:cNvSpPr txBox="1">
            <a:spLocks noGrp="1"/>
          </p:cNvSpPr>
          <p:nvPr>
            <p:ph type="title" idx="4294967295"/>
          </p:nvPr>
        </p:nvSpPr>
        <p:spPr>
          <a:xfrm>
            <a:off x="738187" y="88900"/>
            <a:ext cx="7669212" cy="10953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4400"/>
              <a:buFont typeface="Times New Roman"/>
              <a:buNone/>
            </a:pPr>
            <a:r>
              <a:rPr lang="en-US" sz="4400" b="0" i="0" u="none" strike="noStrike" cap="none">
                <a:solidFill>
                  <a:srgbClr val="FFFF66"/>
                </a:solidFill>
                <a:latin typeface="Times New Roman"/>
                <a:ea typeface="Times New Roman"/>
                <a:cs typeface="Times New Roman"/>
                <a:sym typeface="Times New Roman"/>
              </a:rPr>
              <a:t>Summary</a:t>
            </a:r>
            <a:endParaRPr/>
          </a:p>
        </p:txBody>
      </p:sp>
      <p:sp>
        <p:nvSpPr>
          <p:cNvPr id="699" name="Google Shape;699;p40"/>
          <p:cNvSpPr txBox="1">
            <a:spLocks noGrp="1"/>
          </p:cNvSpPr>
          <p:nvPr>
            <p:ph type="body" idx="4294967295"/>
          </p:nvPr>
        </p:nvSpPr>
        <p:spPr>
          <a:xfrm>
            <a:off x="693737" y="1257300"/>
            <a:ext cx="7837487" cy="48148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FFFF66"/>
              </a:buClr>
              <a:buSzPts val="2400"/>
              <a:buFont typeface="Times New Roman"/>
              <a:buChar char="•"/>
            </a:pPr>
            <a:r>
              <a:rPr lang="en-US" sz="2400" b="0" i="0" u="none" strike="noStrike" cap="none">
                <a:solidFill>
                  <a:srgbClr val="FFFF66"/>
                </a:solidFill>
                <a:latin typeface="Times New Roman"/>
                <a:ea typeface="Times New Roman"/>
                <a:cs typeface="Times New Roman"/>
                <a:sym typeface="Times New Roman"/>
              </a:rPr>
              <a:t>Hard Errors (recon-all.log file)</a:t>
            </a:r>
            <a:endParaRPr/>
          </a:p>
          <a:p>
            <a:pPr marL="342900" marR="0" lvl="0" indent="-342900" algn="l" rtl="0">
              <a:lnSpc>
                <a:spcPct val="120000"/>
              </a:lnSpc>
              <a:spcBef>
                <a:spcPts val="0"/>
              </a:spcBef>
              <a:spcAft>
                <a:spcPts val="0"/>
              </a:spcAft>
              <a:buClr>
                <a:srgbClr val="FFFF66"/>
              </a:buClr>
              <a:buSzPts val="2400"/>
              <a:buFont typeface="Times New Roman"/>
              <a:buChar char="•"/>
            </a:pPr>
            <a:r>
              <a:rPr lang="en-US" sz="2400" b="0" i="0" u="none" strike="noStrike" cap="none">
                <a:solidFill>
                  <a:srgbClr val="FFFF66"/>
                </a:solidFill>
                <a:latin typeface="Times New Roman"/>
                <a:ea typeface="Times New Roman"/>
                <a:cs typeface="Times New Roman"/>
                <a:sym typeface="Times New Roman"/>
              </a:rPr>
              <a:t>Soft Errors – surfaces not accurate</a:t>
            </a:r>
            <a:endParaRPr/>
          </a:p>
          <a:p>
            <a:pPr marL="342900" marR="0" lvl="0" indent="-342900" algn="l" rtl="0">
              <a:lnSpc>
                <a:spcPct val="120000"/>
              </a:lnSpc>
              <a:spcBef>
                <a:spcPts val="0"/>
              </a:spcBef>
              <a:spcAft>
                <a:spcPts val="0"/>
              </a:spcAft>
              <a:buClr>
                <a:srgbClr val="FFFF66"/>
              </a:buClr>
              <a:buSzPts val="2400"/>
              <a:buFont typeface="Times New Roman"/>
              <a:buChar char="•"/>
            </a:pPr>
            <a:r>
              <a:rPr lang="en-US" sz="2400" b="0" i="0" u="none" strike="noStrike" cap="none">
                <a:solidFill>
                  <a:srgbClr val="FFFF66"/>
                </a:solidFill>
                <a:latin typeface="Times New Roman"/>
                <a:ea typeface="Times New Roman"/>
                <a:cs typeface="Times New Roman"/>
                <a:sym typeface="Times New Roman"/>
              </a:rPr>
              <a:t>Change volumes, regenerate surfaces</a:t>
            </a:r>
            <a:endParaRPr/>
          </a:p>
          <a:p>
            <a:pPr marL="742950" marR="0" lvl="1" indent="-285750" algn="l" rtl="0">
              <a:lnSpc>
                <a:spcPct val="120000"/>
              </a:lnSpc>
              <a:spcBef>
                <a:spcPts val="0"/>
              </a:spcBef>
              <a:spcAft>
                <a:spcPts val="0"/>
              </a:spcAft>
              <a:buClr>
                <a:srgbClr val="FFFF66"/>
              </a:buClr>
              <a:buSzPts val="2000"/>
              <a:buFont typeface="Times New Roman"/>
              <a:buChar char="–"/>
            </a:pPr>
            <a:r>
              <a:rPr lang="en-US" sz="2000" b="0" i="0" u="none" strike="noStrike" cap="none">
                <a:solidFill>
                  <a:srgbClr val="FFFF66"/>
                </a:solidFill>
                <a:latin typeface="Times New Roman"/>
                <a:ea typeface="Times New Roman"/>
                <a:cs typeface="Times New Roman"/>
                <a:sym typeface="Times New Roman"/>
              </a:rPr>
              <a:t>Manual touch ups (erase, fill, clone, control points)</a:t>
            </a:r>
            <a:endParaRPr/>
          </a:p>
          <a:p>
            <a:pPr marL="742950" marR="0" lvl="1" indent="-285750" algn="l" rtl="0">
              <a:lnSpc>
                <a:spcPct val="120000"/>
              </a:lnSpc>
              <a:spcBef>
                <a:spcPts val="0"/>
              </a:spcBef>
              <a:spcAft>
                <a:spcPts val="0"/>
              </a:spcAft>
              <a:buClr>
                <a:srgbClr val="FFFF66"/>
              </a:buClr>
              <a:buSzPts val="2000"/>
              <a:buFont typeface="Times New Roman"/>
              <a:buChar char="–"/>
            </a:pPr>
            <a:r>
              <a:rPr lang="en-US" sz="2000" b="0" i="0" u="none" strike="noStrike" cap="none">
                <a:solidFill>
                  <a:srgbClr val="FFFF66"/>
                </a:solidFill>
                <a:latin typeface="Times New Roman"/>
                <a:ea typeface="Times New Roman"/>
                <a:cs typeface="Times New Roman"/>
                <a:sym typeface="Times New Roman"/>
              </a:rPr>
              <a:t>Volumes: brainmask.mgz, brain.finalsurfs.mgz, wm.mgz</a:t>
            </a:r>
            <a:endParaRPr/>
          </a:p>
          <a:p>
            <a:pPr marL="342900" marR="0" lvl="0" indent="-342900" algn="l" rtl="0">
              <a:lnSpc>
                <a:spcPct val="120000"/>
              </a:lnSpc>
              <a:spcBef>
                <a:spcPts val="0"/>
              </a:spcBef>
              <a:spcAft>
                <a:spcPts val="0"/>
              </a:spcAft>
              <a:buClr>
                <a:srgbClr val="FFFF66"/>
              </a:buClr>
              <a:buSzPts val="2400"/>
              <a:buFont typeface="Times New Roman"/>
              <a:buChar char="•"/>
            </a:pPr>
            <a:r>
              <a:rPr lang="en-US" sz="2400" b="0" i="0" u="none" strike="noStrike" cap="none">
                <a:solidFill>
                  <a:srgbClr val="FFFF66"/>
                </a:solidFill>
                <a:latin typeface="Times New Roman"/>
                <a:ea typeface="Times New Roman"/>
                <a:cs typeface="Times New Roman"/>
                <a:sym typeface="Times New Roman"/>
              </a:rPr>
              <a:t>Skull strip: too much, not enough</a:t>
            </a:r>
            <a:endParaRPr/>
          </a:p>
          <a:p>
            <a:pPr marL="342900" marR="0" lvl="0" indent="-342900" algn="l" rtl="0">
              <a:lnSpc>
                <a:spcPct val="120000"/>
              </a:lnSpc>
              <a:spcBef>
                <a:spcPts val="0"/>
              </a:spcBef>
              <a:spcAft>
                <a:spcPts val="0"/>
              </a:spcAft>
              <a:buClr>
                <a:srgbClr val="FFFF66"/>
              </a:buClr>
              <a:buSzPts val="2400"/>
              <a:buFont typeface="Times New Roman"/>
              <a:buChar char="•"/>
            </a:pPr>
            <a:r>
              <a:rPr lang="en-US" sz="2400" b="0" i="0" u="none" strike="noStrike" cap="none">
                <a:solidFill>
                  <a:srgbClr val="FFFF66"/>
                </a:solidFill>
                <a:latin typeface="Times New Roman"/>
                <a:ea typeface="Times New Roman"/>
                <a:cs typeface="Times New Roman"/>
                <a:sym typeface="Times New Roman"/>
              </a:rPr>
              <a:t>Segmentation: WM classified as non-WM, or reverse</a:t>
            </a:r>
            <a:endParaRPr/>
          </a:p>
          <a:p>
            <a:pPr marL="342900" marR="0" lvl="0" indent="-342900" algn="l" rtl="0">
              <a:lnSpc>
                <a:spcPct val="120000"/>
              </a:lnSpc>
              <a:spcBef>
                <a:spcPts val="0"/>
              </a:spcBef>
              <a:spcAft>
                <a:spcPts val="0"/>
              </a:spcAft>
              <a:buClr>
                <a:srgbClr val="FFFF66"/>
              </a:buClr>
              <a:buSzPts val="2400"/>
              <a:buFont typeface="Times New Roman"/>
              <a:buChar char="•"/>
            </a:pPr>
            <a:r>
              <a:rPr lang="en-US" sz="2400" b="0" i="0" u="none" strike="noStrike" cap="none">
                <a:solidFill>
                  <a:srgbClr val="FFFF66"/>
                </a:solidFill>
                <a:latin typeface="Times New Roman"/>
                <a:ea typeface="Times New Roman"/>
                <a:cs typeface="Times New Roman"/>
                <a:sym typeface="Times New Roman"/>
              </a:rPr>
              <a:t>FreeSurfer keeps track of edits</a:t>
            </a:r>
            <a:endParaRPr/>
          </a:p>
          <a:p>
            <a:pPr marL="342900" marR="0" lvl="0" indent="-342900" algn="l" rtl="0">
              <a:lnSpc>
                <a:spcPct val="120000"/>
              </a:lnSpc>
              <a:spcBef>
                <a:spcPts val="0"/>
              </a:spcBef>
              <a:spcAft>
                <a:spcPts val="0"/>
              </a:spcAft>
              <a:buClr>
                <a:srgbClr val="FFFF66"/>
              </a:buClr>
              <a:buSzPts val="2400"/>
              <a:buFont typeface="Times New Roman"/>
              <a:buChar char="•"/>
            </a:pPr>
            <a:r>
              <a:rPr lang="en-US" sz="2400" b="0" i="0" u="none" strike="noStrike" cap="none">
                <a:solidFill>
                  <a:srgbClr val="FFFF66"/>
                </a:solidFill>
                <a:latin typeface="Times New Roman"/>
                <a:ea typeface="Times New Roman"/>
                <a:cs typeface="Times New Roman"/>
                <a:sym typeface="Times New Roman"/>
              </a:rPr>
              <a:t>Look at all 3 views and scroll back and forth a few slices</a:t>
            </a:r>
            <a:endParaRPr/>
          </a:p>
          <a:p>
            <a:pPr marL="342900" marR="0" lvl="0" indent="-342900" algn="l" rtl="0">
              <a:lnSpc>
                <a:spcPct val="120000"/>
              </a:lnSpc>
              <a:spcBef>
                <a:spcPts val="0"/>
              </a:spcBef>
              <a:spcAft>
                <a:spcPts val="0"/>
              </a:spcAft>
              <a:buClr>
                <a:srgbClr val="FFFF66"/>
              </a:buClr>
              <a:buSzPts val="2400"/>
              <a:buFont typeface="Times New Roman"/>
              <a:buChar char="•"/>
            </a:pPr>
            <a:r>
              <a:rPr lang="en-US" sz="2400" b="0" i="0" u="none" strike="noStrike" cap="none">
                <a:solidFill>
                  <a:srgbClr val="FFFF66"/>
                </a:solidFill>
                <a:latin typeface="Times New Roman"/>
                <a:ea typeface="Times New Roman"/>
                <a:cs typeface="Times New Roman"/>
                <a:sym typeface="Times New Roman"/>
              </a:rPr>
              <a:t>If you don’t know, leave it alone</a:t>
            </a:r>
            <a:endParaRPr/>
          </a:p>
          <a:p>
            <a:pPr marL="342900" marR="0" lvl="0" indent="-342900" algn="l" rtl="0">
              <a:lnSpc>
                <a:spcPct val="120000"/>
              </a:lnSpc>
              <a:spcBef>
                <a:spcPts val="0"/>
              </a:spcBef>
              <a:spcAft>
                <a:spcPts val="0"/>
              </a:spcAft>
              <a:buClr>
                <a:srgbClr val="FFFF66"/>
              </a:buClr>
              <a:buSzPts val="2400"/>
              <a:buFont typeface="Times New Roman"/>
              <a:buChar char="•"/>
            </a:pPr>
            <a:r>
              <a:rPr lang="en-US" sz="2400" b="0" i="0" u="none" strike="noStrike" cap="none">
                <a:solidFill>
                  <a:srgbClr val="FFFF66"/>
                </a:solidFill>
                <a:latin typeface="Times New Roman"/>
                <a:ea typeface="Times New Roman"/>
                <a:cs typeface="Times New Roman"/>
                <a:sym typeface="Times New Roman"/>
              </a:rPr>
              <a:t>Should take less than 30 min (or even 15 min)</a:t>
            </a:r>
            <a:endParaRPr/>
          </a:p>
          <a:p>
            <a:pPr marL="342900" marR="0" lvl="0" indent="-190500" algn="l" rtl="0">
              <a:spcBef>
                <a:spcPts val="480"/>
              </a:spcBef>
              <a:spcAft>
                <a:spcPts val="0"/>
              </a:spcAft>
              <a:buClr>
                <a:srgbClr val="FFFF66"/>
              </a:buClr>
              <a:buSzPts val="2400"/>
              <a:buFont typeface="Times New Roman"/>
              <a:buNone/>
            </a:pPr>
            <a:endParaRPr sz="2400" b="0" i="0" u="none">
              <a:solidFill>
                <a:srgbClr val="FFFF66"/>
              </a:solidFill>
              <a:latin typeface="Times New Roman"/>
              <a:ea typeface="Times New Roman"/>
              <a:cs typeface="Times New Roman"/>
              <a:sym typeface="Times New Roman"/>
            </a:endParaRPr>
          </a:p>
        </p:txBody>
      </p:sp>
    </p:spTree>
  </p:cSld>
  <p:clrMapOvr>
    <a:masterClrMapping/>
  </p:clrMapOvr>
  <p:transition spd="slow" advTm="114101">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41"/>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42</a:t>
            </a:fld>
            <a:endParaRPr/>
          </a:p>
        </p:txBody>
      </p:sp>
      <p:sp>
        <p:nvSpPr>
          <p:cNvPr id="705" name="Google Shape;705;p41"/>
          <p:cNvSpPr txBox="1">
            <a:spLocks noGrp="1"/>
          </p:cNvSpPr>
          <p:nvPr>
            <p:ph type="title"/>
          </p:nvPr>
        </p:nvSpPr>
        <p:spPr>
          <a:xfrm>
            <a:off x="509587" y="88900"/>
            <a:ext cx="8124825" cy="10953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66"/>
              </a:buClr>
              <a:buSzPts val="4400"/>
              <a:buFont typeface="Times New Roman"/>
              <a:buNone/>
            </a:pPr>
            <a:r>
              <a:rPr lang="en-US" sz="4400" b="0" i="0" u="none">
                <a:solidFill>
                  <a:srgbClr val="FFFF66"/>
                </a:solidFill>
                <a:latin typeface="Times New Roman"/>
                <a:ea typeface="Times New Roman"/>
                <a:cs typeface="Times New Roman"/>
                <a:sym typeface="Times New Roman"/>
              </a:rPr>
              <a:t>Troubleshooting – Advice (Bruce)</a:t>
            </a:r>
            <a:endParaRPr/>
          </a:p>
        </p:txBody>
      </p:sp>
      <p:sp>
        <p:nvSpPr>
          <p:cNvPr id="706" name="Google Shape;706;p41"/>
          <p:cNvSpPr txBox="1">
            <a:spLocks noGrp="1"/>
          </p:cNvSpPr>
          <p:nvPr>
            <p:ph type="body" idx="1"/>
          </p:nvPr>
        </p:nvSpPr>
        <p:spPr>
          <a:xfrm>
            <a:off x="158750" y="1114425"/>
            <a:ext cx="8826500" cy="5562600"/>
          </a:xfrm>
          <a:prstGeom prst="rect">
            <a:avLst/>
          </a:prstGeom>
          <a:noFill/>
          <a:ln>
            <a:noFill/>
          </a:ln>
        </p:spPr>
        <p:txBody>
          <a:bodyPr spcFirstLastPara="1" wrap="square" lIns="91425" tIns="45700" rIns="91425" bIns="45700" anchor="t" anchorCtr="0">
            <a:noAutofit/>
          </a:bodyPr>
          <a:lstStyle/>
          <a:p>
            <a:pPr marL="342900" lvl="0" indent="-342900" algn="l" rtl="0">
              <a:lnSpc>
                <a:spcPct val="85000"/>
              </a:lnSpc>
              <a:spcBef>
                <a:spcPts val="0"/>
              </a:spcBef>
              <a:spcAft>
                <a:spcPts val="0"/>
              </a:spcAft>
              <a:buClr>
                <a:srgbClr val="FFFF66"/>
              </a:buClr>
              <a:buSzPts val="2400"/>
              <a:buFont typeface="Times New Roman"/>
              <a:buChar char="•"/>
            </a:pPr>
            <a:r>
              <a:rPr lang="en-US" sz="2400" b="0" i="0" u="none">
                <a:solidFill>
                  <a:srgbClr val="FFFF66"/>
                </a:solidFill>
                <a:latin typeface="Times New Roman"/>
                <a:ea typeface="Times New Roman"/>
                <a:cs typeface="Times New Roman"/>
                <a:sym typeface="Times New Roman"/>
              </a:rPr>
              <a:t>Always look at the data in multiple views and scroll back and forth a few slices – 3D structure is difficult to discern!</a:t>
            </a:r>
            <a:endParaRPr/>
          </a:p>
          <a:p>
            <a:pPr marL="342900" lvl="0" indent="-342900" algn="l" rtl="0">
              <a:lnSpc>
                <a:spcPct val="85000"/>
              </a:lnSpc>
              <a:spcBef>
                <a:spcPts val="1200"/>
              </a:spcBef>
              <a:spcAft>
                <a:spcPts val="0"/>
              </a:spcAft>
              <a:buClr>
                <a:srgbClr val="FFFF66"/>
              </a:buClr>
              <a:buSzPts val="2400"/>
              <a:buFont typeface="Times New Roman"/>
              <a:buChar char="•"/>
            </a:pPr>
            <a:r>
              <a:rPr lang="en-US" sz="2400" b="0" i="0" u="none">
                <a:solidFill>
                  <a:srgbClr val="FFFF66"/>
                </a:solidFill>
                <a:latin typeface="Times New Roman"/>
                <a:ea typeface="Times New Roman"/>
                <a:cs typeface="Times New Roman"/>
                <a:sym typeface="Times New Roman"/>
              </a:rPr>
              <a:t>If large regions of white matter are significantly darker than 110 (the target white matter intensity for normalization) then try adding control points, but make sure they are in the interior of the white matter.</a:t>
            </a:r>
            <a:endParaRPr/>
          </a:p>
          <a:p>
            <a:pPr marL="342900" lvl="0" indent="-342900" algn="l" rtl="0">
              <a:lnSpc>
                <a:spcPct val="85000"/>
              </a:lnSpc>
              <a:spcBef>
                <a:spcPts val="1200"/>
              </a:spcBef>
              <a:spcAft>
                <a:spcPts val="0"/>
              </a:spcAft>
              <a:buClr>
                <a:srgbClr val="FFFF66"/>
              </a:buClr>
              <a:buSzPts val="2400"/>
              <a:buFont typeface="Times New Roman"/>
              <a:buChar char="•"/>
            </a:pPr>
            <a:r>
              <a:rPr lang="en-US" sz="2400" b="0" i="0" u="none">
                <a:solidFill>
                  <a:srgbClr val="FFFF66"/>
                </a:solidFill>
                <a:latin typeface="Times New Roman"/>
                <a:ea typeface="Times New Roman"/>
                <a:cs typeface="Times New Roman"/>
                <a:sym typeface="Times New Roman"/>
              </a:rPr>
              <a:t>If the ?h.orig surface misses white matter that is accurately labeled in the wm.mgz or extends into regions where there is no wm in the wm.mgz, then  there is an incorrectly fixed topological defect.</a:t>
            </a:r>
            <a:endParaRPr/>
          </a:p>
          <a:p>
            <a:pPr marL="342900" lvl="0" indent="-342900" algn="l" rtl="0">
              <a:lnSpc>
                <a:spcPct val="85000"/>
              </a:lnSpc>
              <a:spcBef>
                <a:spcPts val="1200"/>
              </a:spcBef>
              <a:spcAft>
                <a:spcPts val="0"/>
              </a:spcAft>
              <a:buClr>
                <a:srgbClr val="FFFF66"/>
              </a:buClr>
              <a:buSzPts val="2400"/>
              <a:buFont typeface="Times New Roman"/>
              <a:buChar char="•"/>
            </a:pPr>
            <a:r>
              <a:rPr lang="en-US" sz="2400" b="0" i="0" u="none">
                <a:solidFill>
                  <a:srgbClr val="FFFF66"/>
                </a:solidFill>
                <a:latin typeface="Times New Roman"/>
                <a:ea typeface="Times New Roman"/>
                <a:cs typeface="Times New Roman"/>
                <a:sym typeface="Times New Roman"/>
              </a:rPr>
              <a:t>Even one or two missing voxels can cause large-scale defects, so very minor editing (e.g. filling in white matter voxels that are holes, or erasing handles) may fix the problem.</a:t>
            </a:r>
            <a:endParaRPr/>
          </a:p>
          <a:p>
            <a:pPr marL="342900" lvl="0" indent="-342900" algn="l" rtl="0">
              <a:lnSpc>
                <a:spcPct val="85000"/>
              </a:lnSpc>
              <a:spcBef>
                <a:spcPts val="1200"/>
              </a:spcBef>
              <a:spcAft>
                <a:spcPts val="0"/>
              </a:spcAft>
              <a:buClr>
                <a:srgbClr val="FFFF66"/>
              </a:buClr>
              <a:buSzPts val="2400"/>
              <a:buFont typeface="Times New Roman"/>
              <a:buChar char="•"/>
            </a:pPr>
            <a:r>
              <a:rPr lang="en-US" sz="2400" b="0" i="0" u="none">
                <a:solidFill>
                  <a:srgbClr val="FFFF66"/>
                </a:solidFill>
                <a:latin typeface="Times New Roman"/>
                <a:ea typeface="Times New Roman"/>
                <a:cs typeface="Times New Roman"/>
                <a:sym typeface="Times New Roman"/>
              </a:rPr>
              <a:t>Don’t edit too much! This will reduce reliability and is almost never needed. Usually this means you need to start over as you’ve done something wrong (e.g. put control points in the wrong place).</a:t>
            </a:r>
            <a:endParaRPr/>
          </a:p>
        </p:txBody>
      </p:sp>
    </p:spTree>
  </p:cSld>
  <p:clrMapOvr>
    <a:masterClrMapping/>
  </p:clrMapOvr>
  <p:transition spd="slow" advTm="88910">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42"/>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43</a:t>
            </a:fld>
            <a:endParaRPr/>
          </a:p>
        </p:txBody>
      </p:sp>
      <p:sp>
        <p:nvSpPr>
          <p:cNvPr id="712" name="Google Shape;712;p42"/>
          <p:cNvSpPr txBox="1"/>
          <p:nvPr/>
        </p:nvSpPr>
        <p:spPr>
          <a:xfrm>
            <a:off x="869950" y="2335212"/>
            <a:ext cx="7669212" cy="10953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4400"/>
              <a:buFont typeface="Times New Roman"/>
              <a:buNone/>
            </a:pPr>
            <a:r>
              <a:rPr lang="en-US" sz="4400" b="0" i="0" u="none">
                <a:solidFill>
                  <a:srgbClr val="FFFF66"/>
                </a:solidFill>
                <a:latin typeface="Times New Roman"/>
                <a:ea typeface="Times New Roman"/>
                <a:cs typeface="Times New Roman"/>
                <a:sym typeface="Times New Roman"/>
              </a:rPr>
              <a:t>End of Presentation</a:t>
            </a:r>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43"/>
          <p:cNvSpPr txBox="1">
            <a:spLocks noGrp="1"/>
          </p:cNvSpPr>
          <p:nvPr>
            <p:ph type="body" idx="1"/>
          </p:nvPr>
        </p:nvSpPr>
        <p:spPr>
          <a:xfrm>
            <a:off x="158750" y="1422400"/>
            <a:ext cx="8826500" cy="4648200"/>
          </a:xfrm>
          <a:prstGeom prst="rect">
            <a:avLst/>
          </a:prstGeom>
          <a:noFill/>
          <a:ln>
            <a:noFill/>
          </a:ln>
        </p:spPr>
        <p:txBody>
          <a:bodyPr spcFirstLastPara="1" wrap="square" lIns="91425" tIns="45700" rIns="91425" bIns="45700" anchor="t" anchorCtr="0">
            <a:noAutofit/>
          </a:bodyPr>
          <a:lstStyle/>
          <a:p>
            <a:pPr marL="342900" lvl="0" indent="-342900" algn="l" rtl="0">
              <a:lnSpc>
                <a:spcPct val="85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FLOW</a:t>
            </a:r>
            <a:endParaRPr sz="2400" b="0" i="0" u="none">
              <a:solidFill>
                <a:schemeClr val="lt1"/>
              </a:solidFill>
              <a:latin typeface="Times New Roman"/>
              <a:ea typeface="Times New Roman"/>
              <a:cs typeface="Times New Roman"/>
              <a:sym typeface="Times New Roman"/>
            </a:endParaRPr>
          </a:p>
          <a:p>
            <a:pPr marL="342900" lvl="0" indent="-342900" algn="l" rtl="0">
              <a:lnSpc>
                <a:spcPct val="85000"/>
              </a:lnSpc>
              <a:spcBef>
                <a:spcPts val="140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AMBIGUITY</a:t>
            </a:r>
            <a:endParaRPr/>
          </a:p>
          <a:p>
            <a:pPr marL="342900" lvl="0" indent="-342900" algn="l" rtl="0">
              <a:lnSpc>
                <a:spcPct val="85000"/>
              </a:lnSpc>
              <a:spcBef>
                <a:spcPts val="140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CONSISTENCY</a:t>
            </a:r>
            <a:endParaRPr/>
          </a:p>
          <a:p>
            <a:pPr marL="342900" lvl="0" indent="-342900" algn="l" rtl="0">
              <a:lnSpc>
                <a:spcPct val="85000"/>
              </a:lnSpc>
              <a:spcBef>
                <a:spcPts val="1200"/>
              </a:spcBef>
              <a:spcAft>
                <a:spcPts val="0"/>
              </a:spcAft>
              <a:buClr>
                <a:schemeClr val="lt1"/>
              </a:buClr>
              <a:buSzPts val="2400"/>
              <a:buFont typeface="Times New Roman"/>
              <a:buChar char="•"/>
            </a:pPr>
            <a:r>
              <a:rPr lang="en-US" sz="2400" b="0" i="0" u="none">
                <a:solidFill>
                  <a:schemeClr val="lt1"/>
                </a:solidFill>
                <a:latin typeface="Times New Roman"/>
                <a:ea typeface="Times New Roman"/>
                <a:cs typeface="Times New Roman"/>
                <a:sym typeface="Times New Roman"/>
              </a:rPr>
              <a:t>Edit consistently within and across subjects.</a:t>
            </a:r>
            <a:endParaRPr/>
          </a:p>
          <a:p>
            <a:pPr marL="342900" lvl="0" indent="-342900" algn="l" rtl="0">
              <a:lnSpc>
                <a:spcPct val="85000"/>
              </a:lnSpc>
              <a:spcBef>
                <a:spcPts val="140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SPEED</a:t>
            </a:r>
            <a:endParaRPr/>
          </a:p>
          <a:p>
            <a:pPr marL="342900" lvl="0" indent="-342900" algn="l" rtl="0">
              <a:lnSpc>
                <a:spcPct val="85000"/>
              </a:lnSpc>
              <a:spcBef>
                <a:spcPts val="1200"/>
              </a:spcBef>
              <a:spcAft>
                <a:spcPts val="0"/>
              </a:spcAft>
              <a:buClr>
                <a:schemeClr val="lt1"/>
              </a:buClr>
              <a:buSzPts val="2400"/>
              <a:buFont typeface="Times New Roman"/>
              <a:buChar char="•"/>
            </a:pPr>
            <a:r>
              <a:rPr lang="en-US" sz="2400" b="0" i="0" u="none">
                <a:solidFill>
                  <a:schemeClr val="lt1"/>
                </a:solidFill>
                <a:latin typeface="Times New Roman"/>
                <a:ea typeface="Times New Roman"/>
                <a:cs typeface="Times New Roman"/>
                <a:sym typeface="Times New Roman"/>
              </a:rPr>
              <a:t>You will get faster with time; certain sections go faster.</a:t>
            </a:r>
            <a:endParaRPr/>
          </a:p>
        </p:txBody>
      </p:sp>
      <p:sp>
        <p:nvSpPr>
          <p:cNvPr id="718" name="Google Shape;718;p43"/>
          <p:cNvSpPr txBox="1"/>
          <p:nvPr/>
        </p:nvSpPr>
        <p:spPr>
          <a:xfrm>
            <a:off x="7294562" y="6602412"/>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44</a:t>
            </a:fld>
            <a:endParaRPr/>
          </a:p>
        </p:txBody>
      </p:sp>
      <p:sp>
        <p:nvSpPr>
          <p:cNvPr id="719" name="Google Shape;719;p43"/>
          <p:cNvSpPr txBox="1"/>
          <p:nvPr/>
        </p:nvSpPr>
        <p:spPr>
          <a:xfrm>
            <a:off x="417512" y="215900"/>
            <a:ext cx="8308975" cy="10953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4400"/>
              <a:buFont typeface="Times New Roman"/>
              <a:buNone/>
            </a:pPr>
            <a:r>
              <a:rPr lang="en-US" sz="4400" b="0" i="0" u="none">
                <a:solidFill>
                  <a:srgbClr val="FFFF66"/>
                </a:solidFill>
                <a:latin typeface="Times New Roman"/>
                <a:ea typeface="Times New Roman"/>
                <a:cs typeface="Times New Roman"/>
                <a:sym typeface="Times New Roman"/>
              </a:rPr>
              <a:t>Troubleshooting – Advice (Continued)</a:t>
            </a:r>
            <a:endParaRPr/>
          </a:p>
        </p:txBody>
      </p:sp>
    </p:spTree>
  </p:cSld>
  <p:clrMapOvr>
    <a:masterClrMapping/>
  </p:clrMapOvr>
  <p:transition spd="slow" advTm="284072">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44"/>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45</a:t>
            </a:fld>
            <a:endParaRPr/>
          </a:p>
        </p:txBody>
      </p:sp>
      <p:sp>
        <p:nvSpPr>
          <p:cNvPr id="725" name="Google Shape;725;p44"/>
          <p:cNvSpPr txBox="1">
            <a:spLocks noGrp="1"/>
          </p:cNvSpPr>
          <p:nvPr>
            <p:ph type="title" idx="4294967295"/>
          </p:nvPr>
        </p:nvSpPr>
        <p:spPr>
          <a:xfrm>
            <a:off x="228600" y="0"/>
            <a:ext cx="8686800" cy="13604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3800"/>
              <a:buFont typeface="Times New Roman"/>
              <a:buNone/>
            </a:pPr>
            <a:r>
              <a:rPr lang="en-US" sz="3800" b="1" i="0" u="none" strike="noStrike" cap="none">
                <a:solidFill>
                  <a:srgbClr val="FFFF00"/>
                </a:solidFill>
                <a:latin typeface="Times New Roman"/>
                <a:ea typeface="Times New Roman"/>
                <a:cs typeface="Times New Roman"/>
                <a:sym typeface="Times New Roman"/>
              </a:rPr>
              <a:t>New Morphometry Protocol: Identifying Dura with Multi-echo MP-RAGE</a:t>
            </a:r>
            <a:r>
              <a:rPr lang="en-US" sz="4000" b="1" i="0" u="none" strike="noStrike" cap="none">
                <a:solidFill>
                  <a:schemeClr val="dk1"/>
                </a:solidFill>
                <a:latin typeface="Times New Roman"/>
                <a:ea typeface="Times New Roman"/>
                <a:cs typeface="Times New Roman"/>
                <a:sym typeface="Times New Roman"/>
              </a:rPr>
              <a:t> </a:t>
            </a:r>
            <a:endParaRPr/>
          </a:p>
        </p:txBody>
      </p:sp>
      <p:sp>
        <p:nvSpPr>
          <p:cNvPr id="726" name="Google Shape;726;p44"/>
          <p:cNvSpPr txBox="1"/>
          <p:nvPr/>
        </p:nvSpPr>
        <p:spPr>
          <a:xfrm>
            <a:off x="0" y="6392862"/>
            <a:ext cx="8834437" cy="43497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25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*joint work with Andre van der Kouwe</a:t>
            </a:r>
            <a:endParaRPr/>
          </a:p>
        </p:txBody>
      </p:sp>
      <p:graphicFrame>
        <p:nvGraphicFramePr>
          <p:cNvPr id="727" name="Google Shape;727;p44"/>
          <p:cNvGraphicFramePr/>
          <p:nvPr/>
        </p:nvGraphicFramePr>
        <p:xfrm>
          <a:off x="1354137" y="1538287"/>
          <a:ext cx="6437312" cy="4552950"/>
        </p:xfrm>
        <a:graphic>
          <a:graphicData uri="http://schemas.openxmlformats.org/presentationml/2006/ole">
            <mc:AlternateContent xmlns:mc="http://schemas.openxmlformats.org/markup-compatibility/2006">
              <mc:Choice xmlns:v="urn:schemas-microsoft-com:vml" Requires="v">
                <p:oleObj spid="_x0000_s3077" r:id="rId4" imgW="6437312" imgH="4552950" progId="Photoshop.Image.9">
                  <p:embed/>
                </p:oleObj>
              </mc:Choice>
              <mc:Fallback>
                <p:oleObj r:id="rId4" imgW="6437312" imgH="4552950" progId="Photoshop.Image.9">
                  <p:embed/>
                  <p:pic>
                    <p:nvPicPr>
                      <p:cNvPr id="727" name="Google Shape;727;p44"/>
                      <p:cNvPicPr preferRelativeResize="0"/>
                      <p:nvPr/>
                    </p:nvPicPr>
                    <p:blipFill rotWithShape="1">
                      <a:blip r:embed="rId5">
                        <a:alphaModFix/>
                      </a:blip>
                      <a:srcRect/>
                      <a:stretch/>
                    </p:blipFill>
                    <p:spPr>
                      <a:xfrm>
                        <a:off x="1354137" y="1538287"/>
                        <a:ext cx="6437312" cy="4552950"/>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45"/>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46</a:t>
            </a:fld>
            <a:endParaRPr/>
          </a:p>
        </p:txBody>
      </p:sp>
      <p:sp>
        <p:nvSpPr>
          <p:cNvPr id="733" name="Google Shape;733;p45"/>
          <p:cNvSpPr txBox="1">
            <a:spLocks noGrp="1"/>
          </p:cNvSpPr>
          <p:nvPr>
            <p:ph type="ctrTitle"/>
          </p:nvPr>
        </p:nvSpPr>
        <p:spPr>
          <a:xfrm>
            <a:off x="342900" y="92075"/>
            <a:ext cx="8458200" cy="9001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Times New Roman"/>
              <a:buNone/>
            </a:pPr>
            <a:r>
              <a:rPr lang="en-US" sz="4400" b="1" i="0" u="none">
                <a:solidFill>
                  <a:srgbClr val="FFFF00"/>
                </a:solidFill>
                <a:latin typeface="Times New Roman"/>
                <a:ea typeface="Times New Roman"/>
                <a:cs typeface="Times New Roman"/>
                <a:sym typeface="Times New Roman"/>
              </a:rPr>
              <a:t>Automatic Defect Correction</a:t>
            </a:r>
            <a:endParaRPr/>
          </a:p>
        </p:txBody>
      </p:sp>
      <p:sp>
        <p:nvSpPr>
          <p:cNvPr id="734" name="Google Shape;734;p45"/>
          <p:cNvSpPr txBox="1"/>
          <p:nvPr/>
        </p:nvSpPr>
        <p:spPr>
          <a:xfrm>
            <a:off x="171450" y="6102350"/>
            <a:ext cx="8801100"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Difference between uncorrected (green) and corrected (red)</a:t>
            </a:r>
            <a:endParaRPr/>
          </a:p>
        </p:txBody>
      </p:sp>
      <p:grpSp>
        <p:nvGrpSpPr>
          <p:cNvPr id="735" name="Google Shape;735;p45"/>
          <p:cNvGrpSpPr/>
          <p:nvPr/>
        </p:nvGrpSpPr>
        <p:grpSpPr>
          <a:xfrm>
            <a:off x="2232025" y="1089025"/>
            <a:ext cx="4681537" cy="4681537"/>
            <a:chOff x="1406" y="686"/>
            <a:chExt cx="2949" cy="2949"/>
          </a:xfrm>
        </p:grpSpPr>
        <p:graphicFrame>
          <p:nvGraphicFramePr>
            <p:cNvPr id="736" name="Google Shape;736;p45"/>
            <p:cNvGraphicFramePr/>
            <p:nvPr/>
          </p:nvGraphicFramePr>
          <p:xfrm>
            <a:off x="1406" y="686"/>
            <a:ext cx="2949" cy="2949"/>
          </p:xfrm>
          <a:graphic>
            <a:graphicData uri="http://schemas.openxmlformats.org/presentationml/2006/ole">
              <mc:AlternateContent xmlns:mc="http://schemas.openxmlformats.org/markup-compatibility/2006">
                <mc:Choice xmlns:v="urn:schemas-microsoft-com:vml" Requires="v">
                  <p:oleObj spid="_x0000_s4101" r:id="rId4" imgW="2949" imgH="2949" progId="Photoshop.Image.7">
                    <p:embed/>
                  </p:oleObj>
                </mc:Choice>
                <mc:Fallback>
                  <p:oleObj r:id="rId4" imgW="2949" imgH="2949" progId="Photoshop.Image.7">
                    <p:embed/>
                    <p:pic>
                      <p:nvPicPr>
                        <p:cNvPr id="736" name="Google Shape;736;p45"/>
                        <p:cNvPicPr preferRelativeResize="0"/>
                        <p:nvPr/>
                      </p:nvPicPr>
                      <p:blipFill rotWithShape="1">
                        <a:blip r:embed="rId5">
                          <a:alphaModFix/>
                        </a:blip>
                        <a:srcRect/>
                        <a:stretch/>
                      </p:blipFill>
                      <p:spPr>
                        <a:xfrm>
                          <a:off x="1406" y="686"/>
                          <a:ext cx="2949" cy="2949"/>
                        </a:xfrm>
                        <a:prstGeom prst="rect">
                          <a:avLst/>
                        </a:prstGeom>
                        <a:noFill/>
                        <a:ln>
                          <a:noFill/>
                        </a:ln>
                      </p:spPr>
                    </p:pic>
                  </p:oleObj>
                </mc:Fallback>
              </mc:AlternateContent>
            </a:graphicData>
          </a:graphic>
        </p:graphicFrame>
        <p:sp>
          <p:nvSpPr>
            <p:cNvPr id="737" name="Google Shape;737;p45"/>
            <p:cNvSpPr/>
            <p:nvPr/>
          </p:nvSpPr>
          <p:spPr>
            <a:xfrm>
              <a:off x="1762" y="1518"/>
              <a:ext cx="1743" cy="2099"/>
            </a:xfrm>
            <a:custGeom>
              <a:avLst/>
              <a:gdLst/>
              <a:ahLst/>
              <a:cxnLst/>
              <a:rect l="l" t="t" r="r" b="b"/>
              <a:pathLst>
                <a:path w="1743" h="2099" extrusionOk="0">
                  <a:moveTo>
                    <a:pt x="0" y="332"/>
                  </a:moveTo>
                  <a:cubicBezTo>
                    <a:pt x="25" y="328"/>
                    <a:pt x="48" y="320"/>
                    <a:pt x="73" y="313"/>
                  </a:cubicBezTo>
                  <a:cubicBezTo>
                    <a:pt x="87" y="271"/>
                    <a:pt x="140" y="281"/>
                    <a:pt x="176" y="278"/>
                  </a:cubicBezTo>
                  <a:cubicBezTo>
                    <a:pt x="192" y="273"/>
                    <a:pt x="204" y="264"/>
                    <a:pt x="220" y="259"/>
                  </a:cubicBezTo>
                  <a:cubicBezTo>
                    <a:pt x="235" y="236"/>
                    <a:pt x="238" y="209"/>
                    <a:pt x="254" y="186"/>
                  </a:cubicBezTo>
                  <a:cubicBezTo>
                    <a:pt x="256" y="137"/>
                    <a:pt x="254" y="88"/>
                    <a:pt x="259" y="39"/>
                  </a:cubicBezTo>
                  <a:cubicBezTo>
                    <a:pt x="260" y="26"/>
                    <a:pt x="289" y="14"/>
                    <a:pt x="298" y="10"/>
                  </a:cubicBezTo>
                  <a:cubicBezTo>
                    <a:pt x="307" y="6"/>
                    <a:pt x="327" y="0"/>
                    <a:pt x="327" y="0"/>
                  </a:cubicBezTo>
                  <a:cubicBezTo>
                    <a:pt x="364" y="4"/>
                    <a:pt x="378" y="1"/>
                    <a:pt x="405" y="20"/>
                  </a:cubicBezTo>
                  <a:cubicBezTo>
                    <a:pt x="425" y="76"/>
                    <a:pt x="517" y="68"/>
                    <a:pt x="562" y="73"/>
                  </a:cubicBezTo>
                  <a:cubicBezTo>
                    <a:pt x="612" y="109"/>
                    <a:pt x="584" y="55"/>
                    <a:pt x="601" y="156"/>
                  </a:cubicBezTo>
                  <a:cubicBezTo>
                    <a:pt x="605" y="180"/>
                    <a:pt x="650" y="190"/>
                    <a:pt x="669" y="200"/>
                  </a:cubicBezTo>
                  <a:cubicBezTo>
                    <a:pt x="760" y="245"/>
                    <a:pt x="680" y="215"/>
                    <a:pt x="913" y="220"/>
                  </a:cubicBezTo>
                  <a:cubicBezTo>
                    <a:pt x="935" y="224"/>
                    <a:pt x="955" y="228"/>
                    <a:pt x="976" y="234"/>
                  </a:cubicBezTo>
                  <a:cubicBezTo>
                    <a:pt x="994" y="246"/>
                    <a:pt x="1014" y="252"/>
                    <a:pt x="1035" y="259"/>
                  </a:cubicBezTo>
                  <a:cubicBezTo>
                    <a:pt x="1045" y="262"/>
                    <a:pt x="1064" y="269"/>
                    <a:pt x="1064" y="269"/>
                  </a:cubicBezTo>
                  <a:cubicBezTo>
                    <a:pt x="1067" y="274"/>
                    <a:pt x="1069" y="280"/>
                    <a:pt x="1074" y="283"/>
                  </a:cubicBezTo>
                  <a:cubicBezTo>
                    <a:pt x="1080" y="287"/>
                    <a:pt x="1091" y="282"/>
                    <a:pt x="1094" y="288"/>
                  </a:cubicBezTo>
                  <a:cubicBezTo>
                    <a:pt x="1103" y="308"/>
                    <a:pt x="1096" y="332"/>
                    <a:pt x="1103" y="352"/>
                  </a:cubicBezTo>
                  <a:cubicBezTo>
                    <a:pt x="1096" y="373"/>
                    <a:pt x="1090" y="393"/>
                    <a:pt x="1069" y="400"/>
                  </a:cubicBezTo>
                  <a:cubicBezTo>
                    <a:pt x="1041" y="398"/>
                    <a:pt x="1014" y="398"/>
                    <a:pt x="986" y="395"/>
                  </a:cubicBezTo>
                  <a:cubicBezTo>
                    <a:pt x="958" y="392"/>
                    <a:pt x="939" y="370"/>
                    <a:pt x="913" y="361"/>
                  </a:cubicBezTo>
                  <a:cubicBezTo>
                    <a:pt x="695" y="366"/>
                    <a:pt x="690" y="304"/>
                    <a:pt x="659" y="430"/>
                  </a:cubicBezTo>
                  <a:cubicBezTo>
                    <a:pt x="657" y="458"/>
                    <a:pt x="657" y="485"/>
                    <a:pt x="654" y="513"/>
                  </a:cubicBezTo>
                  <a:cubicBezTo>
                    <a:pt x="651" y="544"/>
                    <a:pt x="633" y="575"/>
                    <a:pt x="625" y="605"/>
                  </a:cubicBezTo>
                  <a:cubicBezTo>
                    <a:pt x="631" y="679"/>
                    <a:pt x="635" y="798"/>
                    <a:pt x="679" y="864"/>
                  </a:cubicBezTo>
                  <a:cubicBezTo>
                    <a:pt x="686" y="899"/>
                    <a:pt x="698" y="922"/>
                    <a:pt x="723" y="947"/>
                  </a:cubicBezTo>
                  <a:cubicBezTo>
                    <a:pt x="732" y="982"/>
                    <a:pt x="764" y="1005"/>
                    <a:pt x="776" y="1040"/>
                  </a:cubicBezTo>
                  <a:cubicBezTo>
                    <a:pt x="786" y="1116"/>
                    <a:pt x="804" y="1206"/>
                    <a:pt x="840" y="1274"/>
                  </a:cubicBezTo>
                  <a:cubicBezTo>
                    <a:pt x="849" y="1308"/>
                    <a:pt x="868" y="1339"/>
                    <a:pt x="879" y="1372"/>
                  </a:cubicBezTo>
                  <a:cubicBezTo>
                    <a:pt x="881" y="1415"/>
                    <a:pt x="861" y="1473"/>
                    <a:pt x="908" y="1489"/>
                  </a:cubicBezTo>
                  <a:cubicBezTo>
                    <a:pt x="939" y="1520"/>
                    <a:pt x="993" y="1522"/>
                    <a:pt x="1035" y="1528"/>
                  </a:cubicBezTo>
                  <a:cubicBezTo>
                    <a:pt x="1040" y="1544"/>
                    <a:pt x="1051" y="1555"/>
                    <a:pt x="1055" y="1572"/>
                  </a:cubicBezTo>
                  <a:cubicBezTo>
                    <a:pt x="1063" y="1601"/>
                    <a:pt x="1067" y="1629"/>
                    <a:pt x="1084" y="1655"/>
                  </a:cubicBezTo>
                  <a:cubicBezTo>
                    <a:pt x="1089" y="1686"/>
                    <a:pt x="1094" y="1694"/>
                    <a:pt x="1113" y="1718"/>
                  </a:cubicBezTo>
                  <a:cubicBezTo>
                    <a:pt x="1121" y="1741"/>
                    <a:pt x="1133" y="1763"/>
                    <a:pt x="1152" y="1777"/>
                  </a:cubicBezTo>
                  <a:cubicBezTo>
                    <a:pt x="1159" y="1799"/>
                    <a:pt x="1170" y="1809"/>
                    <a:pt x="1186" y="1826"/>
                  </a:cubicBezTo>
                  <a:cubicBezTo>
                    <a:pt x="1200" y="1866"/>
                    <a:pt x="1232" y="1876"/>
                    <a:pt x="1269" y="1889"/>
                  </a:cubicBezTo>
                  <a:cubicBezTo>
                    <a:pt x="1301" y="1883"/>
                    <a:pt x="1330" y="1872"/>
                    <a:pt x="1362" y="1865"/>
                  </a:cubicBezTo>
                  <a:cubicBezTo>
                    <a:pt x="1395" y="1843"/>
                    <a:pt x="1433" y="1833"/>
                    <a:pt x="1465" y="1811"/>
                  </a:cubicBezTo>
                  <a:cubicBezTo>
                    <a:pt x="1485" y="1736"/>
                    <a:pt x="1488" y="1843"/>
                    <a:pt x="1479" y="1713"/>
                  </a:cubicBezTo>
                  <a:cubicBezTo>
                    <a:pt x="1481" y="1661"/>
                    <a:pt x="1481" y="1609"/>
                    <a:pt x="1484" y="1557"/>
                  </a:cubicBezTo>
                  <a:cubicBezTo>
                    <a:pt x="1485" y="1542"/>
                    <a:pt x="1483" y="1524"/>
                    <a:pt x="1494" y="1513"/>
                  </a:cubicBezTo>
                  <a:cubicBezTo>
                    <a:pt x="1502" y="1505"/>
                    <a:pt x="1534" y="1501"/>
                    <a:pt x="1543" y="1499"/>
                  </a:cubicBezTo>
                  <a:cubicBezTo>
                    <a:pt x="1610" y="1503"/>
                    <a:pt x="1609" y="1503"/>
                    <a:pt x="1655" y="1518"/>
                  </a:cubicBezTo>
                  <a:cubicBezTo>
                    <a:pt x="1676" y="1539"/>
                    <a:pt x="1699" y="1563"/>
                    <a:pt x="1709" y="1591"/>
                  </a:cubicBezTo>
                  <a:cubicBezTo>
                    <a:pt x="1717" y="1726"/>
                    <a:pt x="1700" y="1865"/>
                    <a:pt x="1733" y="1997"/>
                  </a:cubicBezTo>
                  <a:cubicBezTo>
                    <a:pt x="1735" y="2026"/>
                    <a:pt x="1735" y="2055"/>
                    <a:pt x="1738" y="2084"/>
                  </a:cubicBezTo>
                  <a:cubicBezTo>
                    <a:pt x="1739" y="2089"/>
                    <a:pt x="1743" y="2099"/>
                    <a:pt x="1743" y="2099"/>
                  </a:cubicBezTo>
                </a:path>
              </a:pathLst>
            </a:custGeom>
            <a:noFill/>
            <a:ln w="57150" cap="flat" cmpd="sng">
              <a:solidFill>
                <a:srgbClr val="00FF00"/>
              </a:solidFill>
              <a:prstDash val="solid"/>
              <a:miter lim="524288"/>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738" name="Google Shape;738;p45"/>
            <p:cNvSpPr/>
            <p:nvPr/>
          </p:nvSpPr>
          <p:spPr>
            <a:xfrm>
              <a:off x="2892" y="2021"/>
              <a:ext cx="832" cy="962"/>
            </a:xfrm>
            <a:custGeom>
              <a:avLst/>
              <a:gdLst/>
              <a:ahLst/>
              <a:cxnLst/>
              <a:rect l="l" t="t" r="r" b="b"/>
              <a:pathLst>
                <a:path w="832" h="962" extrusionOk="0">
                  <a:moveTo>
                    <a:pt x="208" y="112"/>
                  </a:moveTo>
                  <a:cubicBezTo>
                    <a:pt x="206" y="171"/>
                    <a:pt x="208" y="229"/>
                    <a:pt x="203" y="288"/>
                  </a:cubicBezTo>
                  <a:cubicBezTo>
                    <a:pt x="202" y="304"/>
                    <a:pt x="188" y="317"/>
                    <a:pt x="183" y="332"/>
                  </a:cubicBezTo>
                  <a:cubicBezTo>
                    <a:pt x="169" y="371"/>
                    <a:pt x="177" y="415"/>
                    <a:pt x="130" y="425"/>
                  </a:cubicBezTo>
                  <a:cubicBezTo>
                    <a:pt x="92" y="448"/>
                    <a:pt x="68" y="481"/>
                    <a:pt x="37" y="512"/>
                  </a:cubicBezTo>
                  <a:cubicBezTo>
                    <a:pt x="0" y="624"/>
                    <a:pt x="29" y="771"/>
                    <a:pt x="32" y="869"/>
                  </a:cubicBezTo>
                  <a:cubicBezTo>
                    <a:pt x="33" y="896"/>
                    <a:pt x="31" y="918"/>
                    <a:pt x="56" y="927"/>
                  </a:cubicBezTo>
                  <a:cubicBezTo>
                    <a:pt x="67" y="944"/>
                    <a:pt x="76" y="950"/>
                    <a:pt x="95" y="957"/>
                  </a:cubicBezTo>
                  <a:cubicBezTo>
                    <a:pt x="168" y="952"/>
                    <a:pt x="177" y="962"/>
                    <a:pt x="193" y="903"/>
                  </a:cubicBezTo>
                  <a:cubicBezTo>
                    <a:pt x="195" y="854"/>
                    <a:pt x="194" y="805"/>
                    <a:pt x="198" y="756"/>
                  </a:cubicBezTo>
                  <a:cubicBezTo>
                    <a:pt x="200" y="729"/>
                    <a:pt x="221" y="701"/>
                    <a:pt x="227" y="674"/>
                  </a:cubicBezTo>
                  <a:cubicBezTo>
                    <a:pt x="231" y="605"/>
                    <a:pt x="219" y="588"/>
                    <a:pt x="252" y="547"/>
                  </a:cubicBezTo>
                  <a:cubicBezTo>
                    <a:pt x="261" y="535"/>
                    <a:pt x="285" y="531"/>
                    <a:pt x="296" y="527"/>
                  </a:cubicBezTo>
                  <a:cubicBezTo>
                    <a:pt x="301" y="525"/>
                    <a:pt x="310" y="522"/>
                    <a:pt x="310" y="522"/>
                  </a:cubicBezTo>
                  <a:cubicBezTo>
                    <a:pt x="324" y="503"/>
                    <a:pt x="344" y="486"/>
                    <a:pt x="364" y="473"/>
                  </a:cubicBezTo>
                  <a:cubicBezTo>
                    <a:pt x="378" y="453"/>
                    <a:pt x="393" y="442"/>
                    <a:pt x="408" y="420"/>
                  </a:cubicBezTo>
                  <a:cubicBezTo>
                    <a:pt x="416" y="409"/>
                    <a:pt x="437" y="390"/>
                    <a:pt x="437" y="390"/>
                  </a:cubicBezTo>
                  <a:cubicBezTo>
                    <a:pt x="473" y="252"/>
                    <a:pt x="812" y="332"/>
                    <a:pt x="823" y="332"/>
                  </a:cubicBezTo>
                  <a:cubicBezTo>
                    <a:pt x="832" y="304"/>
                    <a:pt x="824" y="270"/>
                    <a:pt x="798" y="254"/>
                  </a:cubicBezTo>
                  <a:cubicBezTo>
                    <a:pt x="782" y="227"/>
                    <a:pt x="739" y="187"/>
                    <a:pt x="710" y="171"/>
                  </a:cubicBezTo>
                  <a:cubicBezTo>
                    <a:pt x="701" y="166"/>
                    <a:pt x="691" y="164"/>
                    <a:pt x="681" y="161"/>
                  </a:cubicBezTo>
                  <a:cubicBezTo>
                    <a:pt x="668" y="157"/>
                    <a:pt x="642" y="151"/>
                    <a:pt x="642" y="151"/>
                  </a:cubicBezTo>
                  <a:cubicBezTo>
                    <a:pt x="633" y="145"/>
                    <a:pt x="628" y="133"/>
                    <a:pt x="618" y="127"/>
                  </a:cubicBezTo>
                  <a:cubicBezTo>
                    <a:pt x="594" y="112"/>
                    <a:pt x="557" y="107"/>
                    <a:pt x="530" y="98"/>
                  </a:cubicBezTo>
                  <a:cubicBezTo>
                    <a:pt x="487" y="84"/>
                    <a:pt x="448" y="69"/>
                    <a:pt x="403" y="63"/>
                  </a:cubicBezTo>
                  <a:cubicBezTo>
                    <a:pt x="398" y="61"/>
                    <a:pt x="392" y="61"/>
                    <a:pt x="388" y="58"/>
                  </a:cubicBezTo>
                  <a:cubicBezTo>
                    <a:pt x="384" y="55"/>
                    <a:pt x="384" y="47"/>
                    <a:pt x="379" y="44"/>
                  </a:cubicBezTo>
                  <a:cubicBezTo>
                    <a:pt x="370" y="38"/>
                    <a:pt x="349" y="34"/>
                    <a:pt x="349" y="34"/>
                  </a:cubicBezTo>
                  <a:cubicBezTo>
                    <a:pt x="337" y="16"/>
                    <a:pt x="317" y="7"/>
                    <a:pt x="296" y="0"/>
                  </a:cubicBezTo>
                  <a:cubicBezTo>
                    <a:pt x="275" y="14"/>
                    <a:pt x="255" y="16"/>
                    <a:pt x="232" y="24"/>
                  </a:cubicBezTo>
                  <a:cubicBezTo>
                    <a:pt x="191" y="86"/>
                    <a:pt x="259" y="191"/>
                    <a:pt x="213" y="239"/>
                  </a:cubicBezTo>
                  <a:cubicBezTo>
                    <a:pt x="206" y="246"/>
                    <a:pt x="195" y="247"/>
                    <a:pt x="188" y="254"/>
                  </a:cubicBezTo>
                </a:path>
              </a:pathLst>
            </a:custGeom>
            <a:noFill/>
            <a:ln w="57150" cap="flat" cmpd="sng">
              <a:solidFill>
                <a:srgbClr val="00FF00"/>
              </a:solidFill>
              <a:prstDash val="solid"/>
              <a:miter lim="524288"/>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739" name="Google Shape;739;p45"/>
            <p:cNvSpPr/>
            <p:nvPr/>
          </p:nvSpPr>
          <p:spPr>
            <a:xfrm>
              <a:off x="2868" y="1801"/>
              <a:ext cx="295" cy="220"/>
            </a:xfrm>
            <a:custGeom>
              <a:avLst/>
              <a:gdLst/>
              <a:ahLst/>
              <a:cxnLst/>
              <a:rect l="l" t="t" r="r" b="b"/>
              <a:pathLst>
                <a:path w="295" h="220" extrusionOk="0">
                  <a:moveTo>
                    <a:pt x="7" y="0"/>
                  </a:moveTo>
                  <a:cubicBezTo>
                    <a:pt x="17" y="48"/>
                    <a:pt x="0" y="8"/>
                    <a:pt x="51" y="30"/>
                  </a:cubicBezTo>
                  <a:cubicBezTo>
                    <a:pt x="61" y="34"/>
                    <a:pt x="57" y="53"/>
                    <a:pt x="66" y="59"/>
                  </a:cubicBezTo>
                  <a:cubicBezTo>
                    <a:pt x="73" y="63"/>
                    <a:pt x="82" y="62"/>
                    <a:pt x="90" y="64"/>
                  </a:cubicBezTo>
                  <a:cubicBezTo>
                    <a:pt x="95" y="77"/>
                    <a:pt x="93" y="91"/>
                    <a:pt x="100" y="103"/>
                  </a:cubicBezTo>
                  <a:cubicBezTo>
                    <a:pt x="114" y="127"/>
                    <a:pt x="174" y="128"/>
                    <a:pt x="197" y="132"/>
                  </a:cubicBezTo>
                  <a:cubicBezTo>
                    <a:pt x="206" y="141"/>
                    <a:pt x="219" y="146"/>
                    <a:pt x="227" y="156"/>
                  </a:cubicBezTo>
                  <a:cubicBezTo>
                    <a:pt x="230" y="160"/>
                    <a:pt x="229" y="167"/>
                    <a:pt x="232" y="171"/>
                  </a:cubicBezTo>
                  <a:cubicBezTo>
                    <a:pt x="245" y="188"/>
                    <a:pt x="259" y="196"/>
                    <a:pt x="280" y="200"/>
                  </a:cubicBezTo>
                  <a:cubicBezTo>
                    <a:pt x="291" y="217"/>
                    <a:pt x="286" y="211"/>
                    <a:pt x="295" y="220"/>
                  </a:cubicBezTo>
                </a:path>
              </a:pathLst>
            </a:custGeom>
            <a:noFill/>
            <a:ln w="38100" cap="flat" cmpd="sng">
              <a:solidFill>
                <a:srgbClr val="FF0000"/>
              </a:solidFill>
              <a:prstDash val="solid"/>
              <a:miter lim="524288"/>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740" name="Google Shape;740;p45"/>
            <p:cNvSpPr/>
            <p:nvPr/>
          </p:nvSpPr>
          <p:spPr>
            <a:xfrm>
              <a:off x="2841" y="1928"/>
              <a:ext cx="244" cy="186"/>
            </a:xfrm>
            <a:custGeom>
              <a:avLst/>
              <a:gdLst/>
              <a:ahLst/>
              <a:cxnLst/>
              <a:rect l="l" t="t" r="r" b="b"/>
              <a:pathLst>
                <a:path w="244" h="186" extrusionOk="0">
                  <a:moveTo>
                    <a:pt x="0" y="0"/>
                  </a:moveTo>
                  <a:cubicBezTo>
                    <a:pt x="37" y="24"/>
                    <a:pt x="76" y="35"/>
                    <a:pt x="117" y="49"/>
                  </a:cubicBezTo>
                  <a:cubicBezTo>
                    <a:pt x="129" y="83"/>
                    <a:pt x="126" y="96"/>
                    <a:pt x="161" y="108"/>
                  </a:cubicBezTo>
                  <a:cubicBezTo>
                    <a:pt x="176" y="150"/>
                    <a:pt x="189" y="162"/>
                    <a:pt x="234" y="171"/>
                  </a:cubicBezTo>
                  <a:cubicBezTo>
                    <a:pt x="237" y="176"/>
                    <a:pt x="244" y="186"/>
                    <a:pt x="244" y="186"/>
                  </a:cubicBezTo>
                </a:path>
              </a:pathLst>
            </a:custGeom>
            <a:noFill/>
            <a:ln w="38100" cap="flat" cmpd="sng">
              <a:solidFill>
                <a:srgbClr val="FF0000"/>
              </a:solidFill>
              <a:prstDash val="solid"/>
              <a:miter lim="524288"/>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pic>
        <p:nvPicPr>
          <p:cNvPr id="4097" name="Picture 1" descr="rI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0" cy="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46"/>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47</a:t>
            </a:fld>
            <a:endParaRPr/>
          </a:p>
        </p:txBody>
      </p:sp>
      <p:sp>
        <p:nvSpPr>
          <p:cNvPr id="746" name="Google Shape;746;p46"/>
          <p:cNvSpPr txBox="1"/>
          <p:nvPr/>
        </p:nvSpPr>
        <p:spPr>
          <a:xfrm>
            <a:off x="6096000" y="3657600"/>
            <a:ext cx="2382837" cy="191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White Matter </a:t>
            </a:r>
            <a:endParaRPr/>
          </a:p>
          <a:p>
            <a:pPr marL="0" marR="0" lvl="0" indent="0" algn="l" rtl="0">
              <a:lnSpc>
                <a:spcPct val="100000"/>
              </a:lnSpc>
              <a:spcBef>
                <a:spcPts val="0"/>
              </a:spcBef>
              <a:spcAft>
                <a:spcPts val="0"/>
              </a:spcAft>
              <a:buClr>
                <a:srgbClr val="FFFF66"/>
              </a:buClr>
              <a:buSzPts val="2400"/>
              <a:buFont typeface="Helvetica Neue"/>
              <a:buNone/>
            </a:pPr>
            <a:r>
              <a:rPr lang="en-US" sz="2400" b="0" i="0" u="none">
                <a:solidFill>
                  <a:srgbClr val="FFFF66"/>
                </a:solidFill>
                <a:latin typeface="Helvetica Neue"/>
                <a:ea typeface="Helvetica Neue"/>
                <a:cs typeface="Helvetica Neue"/>
                <a:sym typeface="Helvetica Neue"/>
              </a:rPr>
              <a:t>“</a:t>
            </a:r>
            <a:r>
              <a:rPr lang="en-US" sz="2400" b="0" i="0" u="none">
                <a:solidFill>
                  <a:srgbClr val="FFFF66"/>
                </a:solidFill>
                <a:latin typeface="Times New Roman"/>
                <a:ea typeface="Times New Roman"/>
                <a:cs typeface="Times New Roman"/>
                <a:sym typeface="Times New Roman"/>
              </a:rPr>
              <a:t>disconnects</a:t>
            </a:r>
            <a:r>
              <a:rPr lang="en-US" sz="2400" b="0" i="0" u="none">
                <a:solidFill>
                  <a:srgbClr val="FFFF66"/>
                </a:solidFill>
                <a:latin typeface="Helvetica Neue"/>
                <a:ea typeface="Helvetica Neue"/>
                <a:cs typeface="Helvetica Neue"/>
                <a:sym typeface="Helvetica Neue"/>
              </a:rPr>
              <a:t>”</a:t>
            </a:r>
            <a:r>
              <a:rPr lang="en-US" sz="2400" b="0" i="0" u="none">
                <a:solidFill>
                  <a:srgbClr val="FFFF66"/>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Clr>
                <a:schemeClr val="dk1"/>
              </a:buClr>
              <a:buSzPts val="2400"/>
              <a:buFont typeface="Times New Roman"/>
              <a:buNone/>
            </a:pPr>
            <a:endParaRPr sz="2400" b="0" i="0" u="none">
              <a:solidFill>
                <a:srgbClr val="FFFF66"/>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orig.nofix will be </a:t>
            </a:r>
            <a:endParaRPr/>
          </a:p>
          <a:p>
            <a:pPr marL="0" marR="0" lvl="0" indent="0" algn="l" rtl="0">
              <a:lnSpc>
                <a:spcPct val="100000"/>
              </a:lnSpc>
              <a:spcBef>
                <a:spcPts val="0"/>
              </a:spcBef>
              <a:spcAft>
                <a:spcPts val="0"/>
              </a:spcAft>
              <a:buClr>
                <a:srgbClr val="FFFF66"/>
              </a:buClr>
              <a:buSzPts val="2400"/>
              <a:buFont typeface="Times New Roman"/>
              <a:buNone/>
            </a:pPr>
            <a:r>
              <a:rPr lang="en-US" sz="2400" b="0" i="0" u="none">
                <a:solidFill>
                  <a:srgbClr val="FFFF66"/>
                </a:solidFill>
                <a:latin typeface="Times New Roman"/>
                <a:ea typeface="Times New Roman"/>
                <a:cs typeface="Times New Roman"/>
                <a:sym typeface="Times New Roman"/>
              </a:rPr>
              <a:t>accurate</a:t>
            </a:r>
            <a:endParaRPr/>
          </a:p>
        </p:txBody>
      </p:sp>
      <p:sp>
        <p:nvSpPr>
          <p:cNvPr id="747" name="Google Shape;747;p46"/>
          <p:cNvSpPr txBox="1"/>
          <p:nvPr/>
        </p:nvSpPr>
        <p:spPr>
          <a:xfrm>
            <a:off x="685800" y="152400"/>
            <a:ext cx="8186737" cy="701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66"/>
              </a:buClr>
              <a:buSzPts val="4000"/>
              <a:buFont typeface="Times New Roman"/>
              <a:buNone/>
            </a:pPr>
            <a:r>
              <a:rPr lang="en-US" sz="4000" b="0" i="0" u="none">
                <a:solidFill>
                  <a:srgbClr val="FFFF66"/>
                </a:solidFill>
                <a:latin typeface="Times New Roman"/>
                <a:ea typeface="Times New Roman"/>
                <a:cs typeface="Times New Roman"/>
                <a:sym typeface="Times New Roman"/>
              </a:rPr>
              <a:t>Troubleshooting: Topology Fixer Error</a:t>
            </a:r>
            <a:endParaRPr/>
          </a:p>
        </p:txBody>
      </p:sp>
      <p:pic>
        <p:nvPicPr>
          <p:cNvPr id="748" name="Google Shape;748;p46" descr="wm_disconnects"/>
          <p:cNvPicPr preferRelativeResize="0"/>
          <p:nvPr/>
        </p:nvPicPr>
        <p:blipFill rotWithShape="1">
          <a:blip r:embed="rId3">
            <a:alphaModFix/>
          </a:blip>
          <a:srcRect/>
          <a:stretch/>
        </p:blipFill>
        <p:spPr>
          <a:xfrm>
            <a:off x="685800" y="1219200"/>
            <a:ext cx="4876800" cy="4876800"/>
          </a:xfrm>
          <a:prstGeom prst="rect">
            <a:avLst/>
          </a:prstGeom>
          <a:noFill/>
          <a:ln>
            <a:noFill/>
          </a:ln>
        </p:spPr>
      </p:pic>
      <p:sp>
        <p:nvSpPr>
          <p:cNvPr id="749" name="Google Shape;749;p46"/>
          <p:cNvSpPr/>
          <p:nvPr/>
        </p:nvSpPr>
        <p:spPr>
          <a:xfrm>
            <a:off x="3429000" y="3276600"/>
            <a:ext cx="533400" cy="533400"/>
          </a:xfrm>
          <a:prstGeom prst="ellipse">
            <a:avLst/>
          </a:prstGeom>
          <a:noFill/>
          <a:ln w="57150" cap="flat" cmpd="sng">
            <a:solidFill>
              <a:srgbClr val="FF99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cxnSp>
        <p:nvCxnSpPr>
          <p:cNvPr id="750" name="Google Shape;750;p46"/>
          <p:cNvCxnSpPr/>
          <p:nvPr/>
        </p:nvCxnSpPr>
        <p:spPr>
          <a:xfrm>
            <a:off x="3962400" y="3657600"/>
            <a:ext cx="2057400" cy="381000"/>
          </a:xfrm>
          <a:prstGeom prst="straightConnector1">
            <a:avLst/>
          </a:prstGeom>
          <a:noFill/>
          <a:ln w="38100" cap="flat" cmpd="sng">
            <a:solidFill>
              <a:srgbClr val="FF99FF"/>
            </a:solidFill>
            <a:prstDash val="solid"/>
            <a:miter lim="800000"/>
            <a:headEnd type="none" w="med" len="med"/>
            <a:tailEnd type="none" w="med" len="med"/>
          </a:ln>
        </p:spPr>
      </p:cxnSp>
      <p:sp>
        <p:nvSpPr>
          <p:cNvPr id="751" name="Google Shape;751;p46"/>
          <p:cNvSpPr/>
          <p:nvPr/>
        </p:nvSpPr>
        <p:spPr>
          <a:xfrm>
            <a:off x="2209800" y="4495800"/>
            <a:ext cx="533400" cy="533400"/>
          </a:xfrm>
          <a:prstGeom prst="ellipse">
            <a:avLst/>
          </a:prstGeom>
          <a:noFill/>
          <a:ln w="57150" cap="flat" cmpd="sng">
            <a:solidFill>
              <a:srgbClr val="FF99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cxnSp>
        <p:nvCxnSpPr>
          <p:cNvPr id="752" name="Google Shape;752;p46"/>
          <p:cNvCxnSpPr/>
          <p:nvPr/>
        </p:nvCxnSpPr>
        <p:spPr>
          <a:xfrm rot="10800000" flipH="1">
            <a:off x="2743200" y="4191000"/>
            <a:ext cx="3276600" cy="533400"/>
          </a:xfrm>
          <a:prstGeom prst="straightConnector1">
            <a:avLst/>
          </a:prstGeom>
          <a:noFill/>
          <a:ln w="38100" cap="flat" cmpd="sng">
            <a:solidFill>
              <a:srgbClr val="FF99FF"/>
            </a:solidFill>
            <a:prstDash val="solid"/>
            <a:miter lim="800000"/>
            <a:headEnd type="none" w="med" len="med"/>
            <a:tailEnd type="none" w="med" len="med"/>
          </a:ln>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47"/>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48</a:t>
            </a:fld>
            <a:endParaRPr/>
          </a:p>
        </p:txBody>
      </p:sp>
      <p:sp>
        <p:nvSpPr>
          <p:cNvPr id="758" name="Google Shape;758;p47"/>
          <p:cNvSpPr txBox="1">
            <a:spLocks noGrp="1"/>
          </p:cNvSpPr>
          <p:nvPr>
            <p:ph type="title"/>
          </p:nvPr>
        </p:nvSpPr>
        <p:spPr>
          <a:xfrm>
            <a:off x="558800" y="152400"/>
            <a:ext cx="8026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66"/>
              </a:buClr>
              <a:buSzPts val="4000"/>
              <a:buFont typeface="Times New Roman"/>
              <a:buNone/>
            </a:pPr>
            <a:r>
              <a:rPr lang="en-US" sz="4000" b="0" i="0" u="none">
                <a:solidFill>
                  <a:srgbClr val="FFFF66"/>
                </a:solidFill>
                <a:latin typeface="Times New Roman"/>
                <a:ea typeface="Times New Roman"/>
                <a:cs typeface="Times New Roman"/>
                <a:sym typeface="Times New Roman"/>
              </a:rPr>
              <a:t>What are the Common Interventions?</a:t>
            </a:r>
            <a:endParaRPr/>
          </a:p>
        </p:txBody>
      </p:sp>
      <p:sp>
        <p:nvSpPr>
          <p:cNvPr id="759" name="Google Shape;759;p47"/>
          <p:cNvSpPr txBox="1">
            <a:spLocks noGrp="1"/>
          </p:cNvSpPr>
          <p:nvPr>
            <p:ph type="body" idx="1"/>
          </p:nvPr>
        </p:nvSpPr>
        <p:spPr>
          <a:xfrm>
            <a:off x="407987" y="1323975"/>
            <a:ext cx="8328025" cy="528161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2800"/>
              <a:buFont typeface="Times New Roman"/>
              <a:buChar char="•"/>
            </a:pPr>
            <a:r>
              <a:rPr lang="en-US" sz="2800" b="0" i="0" u="none">
                <a:solidFill>
                  <a:schemeClr val="lt1"/>
                </a:solidFill>
                <a:latin typeface="Times New Roman"/>
                <a:ea typeface="Times New Roman"/>
                <a:cs typeface="Times New Roman"/>
                <a:sym typeface="Times New Roman"/>
              </a:rPr>
              <a:t>Manually edit the wm.mgz to change incorrectly labeled voxels (only for small errors).</a:t>
            </a:r>
            <a:endParaRPr/>
          </a:p>
          <a:p>
            <a:pPr marL="342900" lvl="0" indent="-342900" algn="l" rtl="0">
              <a:lnSpc>
                <a:spcPct val="100000"/>
              </a:lnSpc>
              <a:spcBef>
                <a:spcPts val="560"/>
              </a:spcBef>
              <a:spcAft>
                <a:spcPts val="0"/>
              </a:spcAft>
              <a:buClr>
                <a:schemeClr val="lt1"/>
              </a:buClr>
              <a:buSzPts val="2800"/>
              <a:buFont typeface="Times New Roman"/>
              <a:buChar char="•"/>
            </a:pPr>
            <a:r>
              <a:rPr lang="en-US" sz="2800" b="0" i="0" u="none">
                <a:solidFill>
                  <a:schemeClr val="lt1"/>
                </a:solidFill>
                <a:latin typeface="Times New Roman"/>
                <a:ea typeface="Times New Roman"/>
                <a:cs typeface="Times New Roman"/>
                <a:sym typeface="Times New Roman"/>
              </a:rPr>
              <a:t>Manually edit the brainmask.mgz to erase dura/vasculature.</a:t>
            </a:r>
            <a:endParaRPr/>
          </a:p>
          <a:p>
            <a:pPr marL="342900" lvl="0" indent="-342900" algn="l" rtl="0">
              <a:lnSpc>
                <a:spcPct val="100000"/>
              </a:lnSpc>
              <a:spcBef>
                <a:spcPts val="560"/>
              </a:spcBef>
              <a:spcAft>
                <a:spcPts val="0"/>
              </a:spcAft>
              <a:buClr>
                <a:schemeClr val="lt1"/>
              </a:buClr>
              <a:buSzPts val="2800"/>
              <a:buFont typeface="Times New Roman"/>
              <a:buChar char="•"/>
            </a:pPr>
            <a:r>
              <a:rPr lang="en-US" sz="2800" b="0" i="0" u="none">
                <a:solidFill>
                  <a:schemeClr val="lt1"/>
                </a:solidFill>
                <a:latin typeface="Times New Roman"/>
                <a:ea typeface="Times New Roman"/>
                <a:cs typeface="Times New Roman"/>
                <a:sym typeface="Times New Roman"/>
              </a:rPr>
              <a:t>Adjust watershed parameters or use –gcut to fix large-scale skull-strip errors.</a:t>
            </a:r>
            <a:endParaRPr/>
          </a:p>
          <a:p>
            <a:pPr marL="342900" lvl="0" indent="-342900" algn="l" rtl="0">
              <a:lnSpc>
                <a:spcPct val="100000"/>
              </a:lnSpc>
              <a:spcBef>
                <a:spcPts val="560"/>
              </a:spcBef>
              <a:spcAft>
                <a:spcPts val="0"/>
              </a:spcAft>
              <a:buClr>
                <a:schemeClr val="lt1"/>
              </a:buClr>
              <a:buSzPts val="2800"/>
              <a:buFont typeface="Times New Roman"/>
              <a:buChar char="•"/>
            </a:pPr>
            <a:r>
              <a:rPr lang="en-US" sz="2800" b="0" i="0" u="none">
                <a:solidFill>
                  <a:schemeClr val="lt1"/>
                </a:solidFill>
                <a:latin typeface="Times New Roman"/>
                <a:ea typeface="Times New Roman"/>
                <a:cs typeface="Times New Roman"/>
                <a:sym typeface="Times New Roman"/>
              </a:rPr>
              <a:t>Manually erase/clone regions of skull strip failure.</a:t>
            </a:r>
            <a:endParaRPr/>
          </a:p>
          <a:p>
            <a:pPr marL="342900" lvl="0" indent="-342900" algn="l" rtl="0">
              <a:lnSpc>
                <a:spcPct val="100000"/>
              </a:lnSpc>
              <a:spcBef>
                <a:spcPts val="560"/>
              </a:spcBef>
              <a:spcAft>
                <a:spcPts val="0"/>
              </a:spcAft>
              <a:buClr>
                <a:schemeClr val="lt1"/>
              </a:buClr>
              <a:buSzPts val="2800"/>
              <a:buFont typeface="Times New Roman"/>
              <a:buChar char="•"/>
            </a:pPr>
            <a:r>
              <a:rPr lang="en-US" sz="2800" b="0" i="0" u="none">
                <a:solidFill>
                  <a:schemeClr val="lt1"/>
                </a:solidFill>
                <a:latin typeface="Times New Roman"/>
                <a:ea typeface="Times New Roman"/>
                <a:cs typeface="Times New Roman"/>
                <a:sym typeface="Times New Roman"/>
              </a:rPr>
              <a:t>Control Points – add locations that are in the interior of the white matter and &lt;110 to bring regional wm intensity up.</a:t>
            </a:r>
            <a:endParaRPr/>
          </a:p>
          <a:p>
            <a:pPr marL="342900" lvl="0" indent="-342900" algn="l" rtl="0">
              <a:lnSpc>
                <a:spcPct val="100000"/>
              </a:lnSpc>
              <a:spcBef>
                <a:spcPts val="560"/>
              </a:spcBef>
              <a:spcAft>
                <a:spcPts val="0"/>
              </a:spcAft>
              <a:buClr>
                <a:schemeClr val="lt1"/>
              </a:buClr>
              <a:buSzPts val="2800"/>
              <a:buFont typeface="Times New Roman"/>
              <a:buChar char="•"/>
            </a:pPr>
            <a:r>
              <a:rPr lang="en-US" sz="2800" b="0" i="0" u="none">
                <a:solidFill>
                  <a:schemeClr val="lt1"/>
                </a:solidFill>
                <a:latin typeface="Times New Roman"/>
                <a:ea typeface="Times New Roman"/>
                <a:cs typeface="Times New Roman"/>
                <a:sym typeface="Times New Roman"/>
              </a:rPr>
              <a:t>Use tkregister2 to fix incorrect talairach.xfm</a:t>
            </a:r>
            <a:endParaRPr/>
          </a:p>
        </p:txBody>
      </p:sp>
    </p:spTree>
  </p:cSld>
  <p:clrMapOvr>
    <a:masterClrMapping/>
  </p:clrMapOvr>
  <p:transition spd="slow" advTm="1227576">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7"/>
          <p:cNvSpPr txBox="1">
            <a:spLocks noGrp="1"/>
          </p:cNvSpPr>
          <p:nvPr>
            <p:ph type="title"/>
          </p:nvPr>
        </p:nvSpPr>
        <p:spPr>
          <a:xfrm>
            <a:off x="914400" y="-4762"/>
            <a:ext cx="723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66"/>
              </a:buClr>
              <a:buSzPts val="4000"/>
              <a:buFont typeface="Times New Roman"/>
              <a:buNone/>
            </a:pPr>
            <a:r>
              <a:rPr lang="en-US" sz="4000" b="0" i="0" u="none">
                <a:solidFill>
                  <a:srgbClr val="FFFF66"/>
                </a:solidFill>
                <a:latin typeface="Times New Roman"/>
                <a:ea typeface="Times New Roman"/>
                <a:cs typeface="Times New Roman"/>
                <a:sym typeface="Times New Roman"/>
              </a:rPr>
              <a:t>Hard Failure: Help Us Help You!</a:t>
            </a:r>
            <a:endParaRPr/>
          </a:p>
        </p:txBody>
      </p:sp>
      <p:sp>
        <p:nvSpPr>
          <p:cNvPr id="240" name="Google Shape;240;p7"/>
          <p:cNvSpPr txBox="1">
            <a:spLocks noGrp="1"/>
          </p:cNvSpPr>
          <p:nvPr>
            <p:ph type="body" idx="1"/>
          </p:nvPr>
        </p:nvSpPr>
        <p:spPr>
          <a:xfrm>
            <a:off x="457200" y="1069975"/>
            <a:ext cx="8077200" cy="4191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FFFF66"/>
              </a:buClr>
              <a:buSzPts val="3200"/>
              <a:buFont typeface="Times New Roman"/>
              <a:buNone/>
            </a:pPr>
            <a:endParaRPr sz="3200" b="0" i="0" u="none">
              <a:solidFill>
                <a:srgbClr val="FFFF66"/>
              </a:solidFill>
              <a:latin typeface="Times New Roman"/>
              <a:ea typeface="Times New Roman"/>
              <a:cs typeface="Times New Roman"/>
              <a:sym typeface="Times New Roman"/>
            </a:endParaRPr>
          </a:p>
          <a:p>
            <a:pPr marL="342900" lvl="0" indent="-342900" algn="l" rtl="0">
              <a:lnSpc>
                <a:spcPct val="90000"/>
              </a:lnSpc>
              <a:spcBef>
                <a:spcPts val="640"/>
              </a:spcBef>
              <a:spcAft>
                <a:spcPts val="0"/>
              </a:spcAft>
              <a:buClr>
                <a:srgbClr val="FFFF66"/>
              </a:buClr>
              <a:buSzPts val="3200"/>
              <a:buFont typeface="Times New Roman"/>
              <a:buChar char="•"/>
            </a:pPr>
            <a:r>
              <a:rPr lang="en-US" sz="3200" b="0" i="0" u="none">
                <a:solidFill>
                  <a:srgbClr val="FFFF66"/>
                </a:solidFill>
                <a:latin typeface="Times New Roman"/>
                <a:ea typeface="Times New Roman"/>
                <a:cs typeface="Times New Roman"/>
                <a:sym typeface="Times New Roman"/>
              </a:rPr>
              <a:t>Report version currently using </a:t>
            </a:r>
            <a:endParaRPr/>
          </a:p>
          <a:p>
            <a:pPr marL="742950" lvl="1" indent="-285750" algn="l" rtl="0">
              <a:lnSpc>
                <a:spcPct val="90000"/>
              </a:lnSpc>
              <a:spcBef>
                <a:spcPts val="560"/>
              </a:spcBef>
              <a:spcAft>
                <a:spcPts val="0"/>
              </a:spcAft>
              <a:buClr>
                <a:srgbClr val="FFFF66"/>
              </a:buClr>
              <a:buSzPts val="2800"/>
              <a:buFont typeface="Times New Roman"/>
              <a:buChar char="–"/>
            </a:pPr>
            <a:r>
              <a:rPr lang="en-US" sz="2800" b="0" i="0" u="none">
                <a:solidFill>
                  <a:srgbClr val="FFFF66"/>
                </a:solidFill>
                <a:latin typeface="Times New Roman"/>
                <a:ea typeface="Times New Roman"/>
                <a:cs typeface="Times New Roman"/>
                <a:sym typeface="Times New Roman"/>
              </a:rPr>
              <a:t>see top of recon-all.log</a:t>
            </a:r>
            <a:endParaRPr/>
          </a:p>
          <a:p>
            <a:pPr marL="742950" lvl="1" indent="-285750" algn="l" rtl="0">
              <a:lnSpc>
                <a:spcPct val="90000"/>
              </a:lnSpc>
              <a:spcBef>
                <a:spcPts val="560"/>
              </a:spcBef>
              <a:spcAft>
                <a:spcPts val="0"/>
              </a:spcAft>
              <a:buClr>
                <a:srgbClr val="FFFF66"/>
              </a:buClr>
              <a:buSzPts val="2800"/>
              <a:buFont typeface="Times New Roman"/>
              <a:buChar char="–"/>
            </a:pPr>
            <a:r>
              <a:rPr lang="en-US" sz="2800" b="0" i="0" u="none">
                <a:solidFill>
                  <a:srgbClr val="FFFF66"/>
                </a:solidFill>
                <a:latin typeface="Times New Roman"/>
                <a:ea typeface="Times New Roman"/>
                <a:cs typeface="Times New Roman"/>
                <a:sym typeface="Times New Roman"/>
              </a:rPr>
              <a:t>cat $FREESURFER_HOME/build-stamp.txt</a:t>
            </a:r>
            <a:endParaRPr/>
          </a:p>
          <a:p>
            <a:pPr marL="342900" lvl="0" indent="-342900" algn="l" rtl="0">
              <a:lnSpc>
                <a:spcPct val="90000"/>
              </a:lnSpc>
              <a:spcBef>
                <a:spcPts val="640"/>
              </a:spcBef>
              <a:spcAft>
                <a:spcPts val="0"/>
              </a:spcAft>
              <a:buClr>
                <a:srgbClr val="FFFF66"/>
              </a:buClr>
              <a:buSzPts val="3200"/>
              <a:buFont typeface="Times New Roman"/>
              <a:buChar char="•"/>
            </a:pPr>
            <a:r>
              <a:rPr lang="en-US" sz="3200" b="0" i="0" u="none">
                <a:solidFill>
                  <a:srgbClr val="FFFF66"/>
                </a:solidFill>
                <a:latin typeface="Times New Roman"/>
                <a:ea typeface="Times New Roman"/>
                <a:cs typeface="Times New Roman"/>
                <a:sym typeface="Times New Roman"/>
              </a:rPr>
              <a:t>Operating System/hardware</a:t>
            </a:r>
            <a:endParaRPr/>
          </a:p>
          <a:p>
            <a:pPr marL="342900" lvl="0" indent="-342900" algn="l" rtl="0">
              <a:lnSpc>
                <a:spcPct val="90000"/>
              </a:lnSpc>
              <a:spcBef>
                <a:spcPts val="640"/>
              </a:spcBef>
              <a:spcAft>
                <a:spcPts val="0"/>
              </a:spcAft>
              <a:buClr>
                <a:srgbClr val="FFFF66"/>
              </a:buClr>
              <a:buSzPts val="3200"/>
              <a:buFont typeface="Times New Roman"/>
              <a:buChar char="•"/>
            </a:pPr>
            <a:r>
              <a:rPr lang="en-US" sz="3200" b="0" i="0" u="none">
                <a:solidFill>
                  <a:srgbClr val="FFFF66"/>
                </a:solidFill>
                <a:latin typeface="Times New Roman"/>
                <a:ea typeface="Times New Roman"/>
                <a:cs typeface="Times New Roman"/>
                <a:sym typeface="Times New Roman"/>
              </a:rPr>
              <a:t>Exact command-line tried to run</a:t>
            </a:r>
            <a:endParaRPr/>
          </a:p>
          <a:p>
            <a:pPr marL="342900" lvl="0" indent="-342900" algn="l" rtl="0">
              <a:lnSpc>
                <a:spcPct val="90000"/>
              </a:lnSpc>
              <a:spcBef>
                <a:spcPts val="640"/>
              </a:spcBef>
              <a:spcAft>
                <a:spcPts val="0"/>
              </a:spcAft>
              <a:buClr>
                <a:srgbClr val="FFFF66"/>
              </a:buClr>
              <a:buSzPts val="3200"/>
              <a:buFont typeface="Times New Roman"/>
              <a:buChar char="•"/>
            </a:pPr>
            <a:r>
              <a:rPr lang="en-US" sz="3200" b="0" i="0" u="none">
                <a:solidFill>
                  <a:srgbClr val="FFFF66"/>
                </a:solidFill>
                <a:latin typeface="Times New Roman"/>
                <a:ea typeface="Times New Roman"/>
                <a:cs typeface="Times New Roman"/>
                <a:sym typeface="Times New Roman"/>
              </a:rPr>
              <a:t>Send recon-all.log</a:t>
            </a:r>
            <a:endParaRPr/>
          </a:p>
          <a:p>
            <a:pPr marL="342900" lvl="0" indent="-342900" algn="l" rtl="0">
              <a:lnSpc>
                <a:spcPct val="90000"/>
              </a:lnSpc>
              <a:spcBef>
                <a:spcPts val="640"/>
              </a:spcBef>
              <a:spcAft>
                <a:spcPts val="0"/>
              </a:spcAft>
              <a:buClr>
                <a:srgbClr val="FFFF66"/>
              </a:buClr>
              <a:buSzPts val="3200"/>
              <a:buFont typeface="Times New Roman"/>
              <a:buChar char="•"/>
            </a:pPr>
            <a:r>
              <a:rPr lang="en-US" sz="3200" b="0" i="0" u="none">
                <a:solidFill>
                  <a:srgbClr val="FFFF66"/>
                </a:solidFill>
                <a:latin typeface="Times New Roman"/>
                <a:ea typeface="Times New Roman"/>
                <a:cs typeface="Times New Roman"/>
                <a:sym typeface="Times New Roman"/>
              </a:rPr>
              <a:t>Output from terminal window if appropriate</a:t>
            </a:r>
            <a:endParaRPr/>
          </a:p>
          <a:p>
            <a:pPr marL="342900" lvl="0" indent="-342900" algn="l" rtl="0">
              <a:lnSpc>
                <a:spcPct val="90000"/>
              </a:lnSpc>
              <a:spcBef>
                <a:spcPts val="640"/>
              </a:spcBef>
              <a:spcAft>
                <a:spcPts val="0"/>
              </a:spcAft>
              <a:buClr>
                <a:srgbClr val="FFFF66"/>
              </a:buClr>
              <a:buSzPts val="3200"/>
              <a:buFont typeface="Times New Roman"/>
              <a:buNone/>
            </a:pPr>
            <a:endParaRPr sz="3200" b="0" i="0" u="none">
              <a:solidFill>
                <a:srgbClr val="FFFF66"/>
              </a:solidFill>
              <a:latin typeface="Times New Roman"/>
              <a:ea typeface="Times New Roman"/>
              <a:cs typeface="Times New Roman"/>
              <a:sym typeface="Times New Roman"/>
            </a:endParaRPr>
          </a:p>
          <a:p>
            <a:pPr marL="342900" lvl="0" indent="-342900" algn="ctr" rtl="0">
              <a:lnSpc>
                <a:spcPct val="90000"/>
              </a:lnSpc>
              <a:spcBef>
                <a:spcPts val="640"/>
              </a:spcBef>
              <a:spcAft>
                <a:spcPts val="0"/>
              </a:spcAft>
              <a:buClr>
                <a:srgbClr val="FFFF66"/>
              </a:buClr>
              <a:buSzPts val="3200"/>
              <a:buFont typeface="Times New Roman"/>
              <a:buNone/>
            </a:pPr>
            <a:r>
              <a:rPr lang="en-US" sz="3200" b="0" i="0" u="none">
                <a:solidFill>
                  <a:srgbClr val="FFFF66"/>
                </a:solidFill>
                <a:latin typeface="Times New Roman"/>
                <a:ea typeface="Times New Roman"/>
                <a:cs typeface="Times New Roman"/>
                <a:sym typeface="Times New Roman"/>
              </a:rPr>
              <a:t> (Nick even has a command to help – bugr)</a:t>
            </a:r>
            <a:endParaRPr/>
          </a:p>
          <a:p>
            <a:pPr marL="342900" lvl="0" indent="-139700" algn="l" rtl="0">
              <a:lnSpc>
                <a:spcPct val="90000"/>
              </a:lnSpc>
              <a:spcBef>
                <a:spcPts val="640"/>
              </a:spcBef>
              <a:spcAft>
                <a:spcPts val="0"/>
              </a:spcAft>
              <a:buClr>
                <a:srgbClr val="FFFF66"/>
              </a:buClr>
              <a:buSzPts val="3200"/>
              <a:buFont typeface="Times New Roman"/>
              <a:buNone/>
            </a:pPr>
            <a:endParaRPr sz="3200" b="0" i="0" u="none">
              <a:solidFill>
                <a:srgbClr val="FFFF66"/>
              </a:solidFill>
              <a:latin typeface="Times New Roman"/>
              <a:ea typeface="Times New Roman"/>
              <a:cs typeface="Times New Roman"/>
              <a:sym typeface="Times New Roman"/>
            </a:endParaRPr>
          </a:p>
          <a:p>
            <a:pPr marL="342900" lvl="0" indent="-342900" algn="l" rtl="0">
              <a:lnSpc>
                <a:spcPct val="90000"/>
              </a:lnSpc>
              <a:spcBef>
                <a:spcPts val="640"/>
              </a:spcBef>
              <a:spcAft>
                <a:spcPts val="0"/>
              </a:spcAft>
              <a:buClr>
                <a:srgbClr val="FFFF66"/>
              </a:buClr>
              <a:buSzPts val="3200"/>
              <a:buFont typeface="Times New Roman"/>
              <a:buNone/>
            </a:pPr>
            <a:endParaRPr sz="3200" b="0" i="0" u="none">
              <a:solidFill>
                <a:srgbClr val="FFFF66"/>
              </a:solidFill>
              <a:latin typeface="Times New Roman"/>
              <a:ea typeface="Times New Roman"/>
              <a:cs typeface="Times New Roman"/>
              <a:sym typeface="Times New Roman"/>
            </a:endParaRPr>
          </a:p>
          <a:p>
            <a:pPr marL="342900" lvl="0" indent="-342900" algn="l" rtl="0">
              <a:lnSpc>
                <a:spcPct val="90000"/>
              </a:lnSpc>
              <a:spcBef>
                <a:spcPts val="640"/>
              </a:spcBef>
              <a:spcAft>
                <a:spcPts val="0"/>
              </a:spcAft>
              <a:buClr>
                <a:srgbClr val="FFFF66"/>
              </a:buClr>
              <a:buSzPts val="3200"/>
              <a:buFont typeface="Times New Roman"/>
              <a:buNone/>
            </a:pPr>
            <a:endParaRPr sz="3200" b="0" i="0" u="none">
              <a:solidFill>
                <a:srgbClr val="FFFF66"/>
              </a:solidFill>
              <a:latin typeface="Times New Roman"/>
              <a:ea typeface="Times New Roman"/>
              <a:cs typeface="Times New Roman"/>
              <a:sym typeface="Times New Roman"/>
            </a:endParaRPr>
          </a:p>
          <a:p>
            <a:pPr marL="342900" lvl="0" indent="-139700" algn="l" rtl="0">
              <a:spcBef>
                <a:spcPts val="640"/>
              </a:spcBef>
              <a:spcAft>
                <a:spcPts val="0"/>
              </a:spcAft>
              <a:buClr>
                <a:srgbClr val="FFFF66"/>
              </a:buClr>
              <a:buSzPts val="3200"/>
              <a:buFont typeface="Times New Roman"/>
              <a:buNone/>
            </a:pPr>
            <a:endParaRPr sz="3200" b="0" i="0" u="none">
              <a:solidFill>
                <a:srgbClr val="FFFF66"/>
              </a:solidFill>
              <a:latin typeface="Times New Roman"/>
              <a:ea typeface="Times New Roman"/>
              <a:cs typeface="Times New Roman"/>
              <a:sym typeface="Times New Roman"/>
            </a:endParaRPr>
          </a:p>
        </p:txBody>
      </p:sp>
      <p:sp>
        <p:nvSpPr>
          <p:cNvPr id="241" name="Google Shape;241;p7"/>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5</a:t>
            </a:fld>
            <a:endParaRPr/>
          </a:p>
        </p:txBody>
      </p:sp>
    </p:spTree>
  </p:cSld>
  <p:clrMapOvr>
    <a:masterClrMapping/>
  </p:clrMapOvr>
  <p:transition spd="slow" advTm="90883">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strike="noStrike" cap="none">
                <a:solidFill>
                  <a:srgbClr val="FFFF66"/>
                </a:solidFill>
                <a:latin typeface="Times New Roman"/>
                <a:ea typeface="Times New Roman"/>
                <a:cs typeface="Times New Roman"/>
                <a:sym typeface="Times New Roman"/>
              </a:rPr>
              <a:t>6</a:t>
            </a:fld>
            <a:endParaRPr/>
          </a:p>
        </p:txBody>
      </p:sp>
      <p:sp>
        <p:nvSpPr>
          <p:cNvPr id="185" name="Google Shape;185;p3"/>
          <p:cNvSpPr txBox="1">
            <a:spLocks noGrp="1"/>
          </p:cNvSpPr>
          <p:nvPr>
            <p:ph type="title"/>
          </p:nvPr>
        </p:nvSpPr>
        <p:spPr>
          <a:xfrm>
            <a:off x="914400" y="457200"/>
            <a:ext cx="723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66"/>
              </a:buClr>
              <a:buSzPts val="4000"/>
              <a:buFont typeface="Times New Roman"/>
              <a:buNone/>
            </a:pPr>
            <a:r>
              <a:rPr lang="en-US" sz="4000" b="0" i="0" u="none">
                <a:solidFill>
                  <a:srgbClr val="FFFF66"/>
                </a:solidFill>
                <a:latin typeface="Times New Roman"/>
                <a:ea typeface="Times New Roman"/>
                <a:cs typeface="Times New Roman"/>
                <a:sym typeface="Times New Roman"/>
              </a:rPr>
              <a:t>Troubleshooting: Soft Failures</a:t>
            </a:r>
            <a:endParaRPr/>
          </a:p>
        </p:txBody>
      </p:sp>
      <p:sp>
        <p:nvSpPr>
          <p:cNvPr id="186" name="Google Shape;186;p3"/>
          <p:cNvSpPr txBox="1">
            <a:spLocks noGrp="1"/>
          </p:cNvSpPr>
          <p:nvPr>
            <p:ph type="body" idx="1"/>
          </p:nvPr>
        </p:nvSpPr>
        <p:spPr>
          <a:xfrm>
            <a:off x="730250" y="1684337"/>
            <a:ext cx="7593012" cy="4745037"/>
          </a:xfrm>
          <a:prstGeom prst="rect">
            <a:avLst/>
          </a:prstGeom>
          <a:noFill/>
          <a:ln>
            <a:noFill/>
          </a:ln>
        </p:spPr>
        <p:txBody>
          <a:bodyPr spcFirstLastPara="1" wrap="square" lIns="91425" tIns="45700" rIns="91425" bIns="45700" anchor="t" anchorCtr="0">
            <a:noAutofit/>
          </a:bodyPr>
          <a:lstStyle/>
          <a:p>
            <a:pPr marL="342900" lvl="0" indent="-165100" algn="l" rtl="0">
              <a:lnSpc>
                <a:spcPct val="100000"/>
              </a:lnSpc>
              <a:spcBef>
                <a:spcPts val="0"/>
              </a:spcBef>
              <a:spcAft>
                <a:spcPts val="0"/>
              </a:spcAft>
              <a:buClr>
                <a:srgbClr val="FFFF66"/>
              </a:buClr>
              <a:buSzPts val="2800"/>
              <a:buFont typeface="Times New Roman"/>
              <a:buNone/>
            </a:pPr>
            <a:endParaRPr sz="2800" b="0" i="0" u="none">
              <a:solidFill>
                <a:srgbClr val="FFFF66"/>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rgbClr val="FFFF66"/>
              </a:buClr>
              <a:buSzPts val="2800"/>
              <a:buFont typeface="Times New Roman"/>
              <a:buChar char="•"/>
            </a:pPr>
            <a:r>
              <a:rPr lang="en-US" sz="2800" b="0" i="0" u="none">
                <a:solidFill>
                  <a:srgbClr val="FFFF66"/>
                </a:solidFill>
                <a:latin typeface="Times New Roman"/>
                <a:ea typeface="Times New Roman"/>
                <a:cs typeface="Times New Roman"/>
                <a:sym typeface="Times New Roman"/>
              </a:rPr>
              <a:t>Some Examples of soft failures:</a:t>
            </a:r>
            <a:endParaRPr/>
          </a:p>
          <a:p>
            <a:pPr marL="742950" lvl="1" indent="-285750" algn="l" rtl="0">
              <a:lnSpc>
                <a:spcPct val="100000"/>
              </a:lnSpc>
              <a:spcBef>
                <a:spcPts val="480"/>
              </a:spcBef>
              <a:spcAft>
                <a:spcPts val="0"/>
              </a:spcAft>
              <a:buClr>
                <a:srgbClr val="FFFF66"/>
              </a:buClr>
              <a:buSzPts val="2400"/>
              <a:buFont typeface="Times New Roman"/>
              <a:buChar char="–"/>
            </a:pPr>
            <a:r>
              <a:rPr lang="en-US" sz="2400" b="0" i="0" u="none">
                <a:solidFill>
                  <a:srgbClr val="FFFF66"/>
                </a:solidFill>
                <a:latin typeface="Times New Roman"/>
                <a:ea typeface="Times New Roman"/>
                <a:cs typeface="Times New Roman"/>
                <a:sym typeface="Times New Roman"/>
              </a:rPr>
              <a:t>Skull Strip Errors</a:t>
            </a:r>
            <a:endParaRPr/>
          </a:p>
          <a:p>
            <a:pPr marL="742950" lvl="1" indent="-285750" algn="l" rtl="0">
              <a:lnSpc>
                <a:spcPct val="100000"/>
              </a:lnSpc>
              <a:spcBef>
                <a:spcPts val="480"/>
              </a:spcBef>
              <a:spcAft>
                <a:spcPts val="0"/>
              </a:spcAft>
              <a:buClr>
                <a:srgbClr val="FFFF66"/>
              </a:buClr>
              <a:buSzPts val="2400"/>
              <a:buFont typeface="Times New Roman"/>
              <a:buChar char="–"/>
            </a:pPr>
            <a:r>
              <a:rPr lang="en-US" sz="2400" b="0" i="0" u="none">
                <a:solidFill>
                  <a:srgbClr val="FFFF66"/>
                </a:solidFill>
                <a:latin typeface="Times New Roman"/>
                <a:ea typeface="Times New Roman"/>
                <a:cs typeface="Times New Roman"/>
                <a:sym typeface="Times New Roman"/>
              </a:rPr>
              <a:t>WM/ASEG Segmentation Errors</a:t>
            </a:r>
            <a:endParaRPr/>
          </a:p>
          <a:p>
            <a:pPr marL="742950" lvl="1" indent="-285750" algn="l" rtl="0">
              <a:lnSpc>
                <a:spcPct val="100000"/>
              </a:lnSpc>
              <a:spcBef>
                <a:spcPts val="480"/>
              </a:spcBef>
              <a:spcAft>
                <a:spcPts val="0"/>
              </a:spcAft>
              <a:buClr>
                <a:srgbClr val="FFFF66"/>
              </a:buClr>
              <a:buSzPts val="2400"/>
              <a:buFont typeface="Times New Roman"/>
              <a:buChar char="–"/>
            </a:pPr>
            <a:r>
              <a:rPr lang="en-US" sz="2400" b="0" i="0" u="none">
                <a:solidFill>
                  <a:srgbClr val="FFFF66"/>
                </a:solidFill>
                <a:latin typeface="Times New Roman"/>
                <a:ea typeface="Times New Roman"/>
                <a:cs typeface="Times New Roman"/>
                <a:sym typeface="Times New Roman"/>
              </a:rPr>
              <a:t>Intensity Normalization Errors</a:t>
            </a:r>
            <a:endParaRPr/>
          </a:p>
          <a:p>
            <a:pPr marL="742950" lvl="1" indent="-285750" algn="l" rtl="0">
              <a:lnSpc>
                <a:spcPct val="100000"/>
              </a:lnSpc>
              <a:spcBef>
                <a:spcPts val="480"/>
              </a:spcBef>
              <a:spcAft>
                <a:spcPts val="0"/>
              </a:spcAft>
              <a:buClr>
                <a:srgbClr val="FFFF66"/>
              </a:buClr>
              <a:buSzPts val="2400"/>
              <a:buFont typeface="Times New Roman"/>
              <a:buChar char="–"/>
            </a:pPr>
            <a:r>
              <a:rPr lang="en-US" sz="2400" b="0" i="0" u="none">
                <a:solidFill>
                  <a:srgbClr val="FFFF66"/>
                </a:solidFill>
                <a:latin typeface="Times New Roman"/>
                <a:ea typeface="Times New Roman"/>
                <a:cs typeface="Times New Roman"/>
                <a:sym typeface="Times New Roman"/>
              </a:rPr>
              <a:t>Pial Surface misplacement</a:t>
            </a:r>
            <a:endParaRPr/>
          </a:p>
          <a:p>
            <a:pPr marL="742950" lvl="1" indent="-285750" algn="l" rtl="0">
              <a:lnSpc>
                <a:spcPct val="100000"/>
              </a:lnSpc>
              <a:spcBef>
                <a:spcPts val="480"/>
              </a:spcBef>
              <a:spcAft>
                <a:spcPts val="0"/>
              </a:spcAft>
              <a:buClr>
                <a:srgbClr val="FFFF66"/>
              </a:buClr>
              <a:buSzPts val="2400"/>
              <a:buFont typeface="Times New Roman"/>
              <a:buChar char="–"/>
            </a:pPr>
            <a:r>
              <a:rPr lang="en-US" sz="2400" b="0" i="0" u="none">
                <a:solidFill>
                  <a:srgbClr val="FFFF66"/>
                </a:solidFill>
                <a:latin typeface="Times New Roman"/>
                <a:ea typeface="Times New Roman"/>
                <a:cs typeface="Times New Roman"/>
                <a:sym typeface="Times New Roman"/>
              </a:rPr>
              <a:t>Topological Defect incorrectly fixed</a:t>
            </a:r>
            <a:endParaRPr/>
          </a:p>
        </p:txBody>
      </p:sp>
    </p:spTree>
  </p:cSld>
  <p:clrMapOvr>
    <a:masterClrMapping/>
  </p:clrMapOvr>
  <p:transition spd="slow" advTm="200291">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strike="noStrike" cap="none">
                <a:solidFill>
                  <a:srgbClr val="FFFF66"/>
                </a:solidFill>
                <a:latin typeface="Times New Roman"/>
                <a:ea typeface="Times New Roman"/>
                <a:cs typeface="Times New Roman"/>
                <a:sym typeface="Times New Roman"/>
              </a:rPr>
              <a:t>7</a:t>
            </a:fld>
            <a:endParaRPr/>
          </a:p>
        </p:txBody>
      </p:sp>
      <p:sp>
        <p:nvSpPr>
          <p:cNvPr id="192" name="Google Shape;192;p4"/>
          <p:cNvSpPr txBox="1"/>
          <p:nvPr/>
        </p:nvSpPr>
        <p:spPr>
          <a:xfrm>
            <a:off x="1066800" y="-228600"/>
            <a:ext cx="7086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4000"/>
              <a:buFont typeface="Times New Roman"/>
              <a:buNone/>
            </a:pPr>
            <a:r>
              <a:rPr lang="en-US" sz="4000" b="0" i="0" u="none" strike="noStrike" cap="none">
                <a:solidFill>
                  <a:srgbClr val="FFFF66"/>
                </a:solidFill>
                <a:latin typeface="Times New Roman"/>
                <a:ea typeface="Times New Roman"/>
                <a:cs typeface="Times New Roman"/>
                <a:sym typeface="Times New Roman"/>
              </a:rPr>
              <a:t>Upon Completion of recon-all…</a:t>
            </a:r>
            <a:endParaRPr/>
          </a:p>
        </p:txBody>
      </p:sp>
      <p:sp>
        <p:nvSpPr>
          <p:cNvPr id="193" name="Google Shape;193;p4"/>
          <p:cNvSpPr txBox="1"/>
          <p:nvPr/>
        </p:nvSpPr>
        <p:spPr>
          <a:xfrm>
            <a:off x="152400" y="609600"/>
            <a:ext cx="8839200" cy="34226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66"/>
              </a:buClr>
              <a:buSzPts val="3200"/>
              <a:buFont typeface="Times New Roman"/>
              <a:buNone/>
            </a:pPr>
            <a:r>
              <a:rPr lang="en-US" sz="3200" b="0" i="0" u="none" strike="noStrike" cap="none">
                <a:solidFill>
                  <a:srgbClr val="FFFF66"/>
                </a:solidFill>
                <a:latin typeface="Times New Roman"/>
                <a:ea typeface="Times New Roman"/>
                <a:cs typeface="Times New Roman"/>
                <a:sym typeface="Times New Roman"/>
              </a:rPr>
              <a:t>                                   bert      </a:t>
            </a:r>
            <a:endParaRPr/>
          </a:p>
          <a:p>
            <a:pPr marL="0" marR="0" lvl="0" indent="0" algn="ctr" rtl="0">
              <a:lnSpc>
                <a:spcPct val="100000"/>
              </a:lnSpc>
              <a:spcBef>
                <a:spcPts val="800"/>
              </a:spcBef>
              <a:spcAft>
                <a:spcPts val="0"/>
              </a:spcAft>
              <a:buClr>
                <a:schemeClr val="dk1"/>
              </a:buClr>
              <a:buSzPts val="3200"/>
              <a:buFont typeface="Times New Roman"/>
              <a:buNone/>
            </a:pPr>
            <a:endParaRPr sz="3200" b="0" i="0" u="none" strike="noStrike" cap="none">
              <a:solidFill>
                <a:srgbClr val="FFFF00"/>
              </a:solidFill>
              <a:latin typeface="Times New Roman"/>
              <a:ea typeface="Times New Roman"/>
              <a:cs typeface="Times New Roman"/>
              <a:sym typeface="Times New Roman"/>
            </a:endParaRPr>
          </a:p>
          <a:p>
            <a:pPr marL="0" marR="0" lvl="0" indent="0" algn="l" rtl="0">
              <a:lnSpc>
                <a:spcPct val="100000"/>
              </a:lnSpc>
              <a:spcBef>
                <a:spcPts val="800"/>
              </a:spcBef>
              <a:spcAft>
                <a:spcPts val="0"/>
              </a:spcAft>
              <a:buClr>
                <a:srgbClr val="FFFF66"/>
              </a:buClr>
              <a:buSzPts val="3200"/>
              <a:buFont typeface="Times New Roman"/>
              <a:buNone/>
            </a:pPr>
            <a:r>
              <a:rPr lang="en-US" sz="3200" b="0" i="0" u="none" strike="noStrike" cap="none">
                <a:solidFill>
                  <a:srgbClr val="FFFF66"/>
                </a:solidFill>
                <a:latin typeface="Times New Roman"/>
                <a:ea typeface="Times New Roman"/>
                <a:cs typeface="Times New Roman"/>
                <a:sym typeface="Times New Roman"/>
              </a:rPr>
              <a:t>         scripts   mri    surf      label     stats</a:t>
            </a:r>
            <a:endParaRPr/>
          </a:p>
          <a:p>
            <a:pPr marL="0" marR="0" lvl="0" indent="0" algn="ctr" rtl="0">
              <a:lnSpc>
                <a:spcPct val="100000"/>
              </a:lnSpc>
              <a:spcBef>
                <a:spcPts val="800"/>
              </a:spcBef>
              <a:spcAft>
                <a:spcPts val="0"/>
              </a:spcAft>
              <a:buClr>
                <a:srgbClr val="FFFF00"/>
              </a:buClr>
              <a:buSzPts val="2800"/>
              <a:buFont typeface="Times New Roman"/>
              <a:buNone/>
            </a:pPr>
            <a:r>
              <a:rPr lang="en-US" sz="2800" b="0" i="0" u="none" strike="noStrike" cap="none">
                <a:solidFill>
                  <a:srgbClr val="FFFF00"/>
                </a:solidFill>
                <a:latin typeface="Times New Roman"/>
                <a:ea typeface="Times New Roman"/>
                <a:cs typeface="Times New Roman"/>
                <a:sym typeface="Times New Roman"/>
              </a:rPr>
              <a:t>	</a:t>
            </a:r>
            <a:endParaRPr/>
          </a:p>
          <a:p>
            <a:pPr marL="0" marR="0" lvl="0" indent="0" algn="l" rtl="0">
              <a:lnSpc>
                <a:spcPct val="100000"/>
              </a:lnSpc>
              <a:spcBef>
                <a:spcPts val="800"/>
              </a:spcBef>
              <a:spcAft>
                <a:spcPts val="0"/>
              </a:spcAft>
              <a:buClr>
                <a:srgbClr val="FFFF00"/>
              </a:buClr>
              <a:buSzPts val="2800"/>
              <a:buFont typeface="Times New Roman"/>
              <a:buNone/>
            </a:pPr>
            <a:r>
              <a:rPr lang="en-US" sz="2800" b="0" i="0" u="none" strike="noStrike" cap="none">
                <a:solidFill>
                  <a:srgbClr val="FFFF00"/>
                </a:solidFill>
                <a:latin typeface="Times New Roman"/>
                <a:ea typeface="Times New Roman"/>
                <a:cs typeface="Times New Roman"/>
                <a:sym typeface="Times New Roman"/>
              </a:rPr>
              <a:t>      </a:t>
            </a:r>
            <a:r>
              <a:rPr lang="en-US" sz="2800" b="0" i="0" u="none" strike="noStrike" cap="none">
                <a:solidFill>
                  <a:srgbClr val="FFFF66"/>
                </a:solidFill>
                <a:latin typeface="Times New Roman"/>
                <a:ea typeface="Times New Roman"/>
                <a:cs typeface="Times New Roman"/>
                <a:sym typeface="Times New Roman"/>
              </a:rPr>
              <a:t>recon-all.log</a:t>
            </a:r>
            <a:endParaRPr/>
          </a:p>
          <a:p>
            <a:pPr marL="0" marR="0" lvl="0" indent="0" algn="l" rtl="0">
              <a:lnSpc>
                <a:spcPct val="100000"/>
              </a:lnSpc>
              <a:spcBef>
                <a:spcPts val="800"/>
              </a:spcBef>
              <a:spcAft>
                <a:spcPts val="0"/>
              </a:spcAft>
              <a:buClr>
                <a:srgbClr val="FFFF66"/>
              </a:buClr>
              <a:buSzPts val="2800"/>
              <a:buFont typeface="Times New Roman"/>
              <a:buNone/>
            </a:pPr>
            <a:r>
              <a:rPr lang="en-US" sz="2800" b="0" i="0" u="none" strike="noStrike" cap="none">
                <a:solidFill>
                  <a:srgbClr val="FFFF66"/>
                </a:solidFill>
                <a:latin typeface="Times New Roman"/>
                <a:ea typeface="Times New Roman"/>
                <a:cs typeface="Times New Roman"/>
                <a:sym typeface="Times New Roman"/>
              </a:rPr>
              <a:t>      </a:t>
            </a:r>
            <a:r>
              <a:rPr lang="en-US" sz="2800" b="0" i="0" u="sng" strike="noStrike" cap="none">
                <a:solidFill>
                  <a:srgbClr val="FFFF66"/>
                </a:solidFill>
                <a:latin typeface="Times New Roman"/>
                <a:ea typeface="Times New Roman"/>
                <a:cs typeface="Times New Roman"/>
                <a:sym typeface="Times New Roman"/>
              </a:rPr>
              <a:t>recon-all.done</a:t>
            </a:r>
            <a:r>
              <a:rPr lang="en-US" sz="2800" b="0" i="0" u="none" strike="noStrike" cap="none">
                <a:solidFill>
                  <a:srgbClr val="FFFF00"/>
                </a:solidFill>
                <a:latin typeface="Times New Roman"/>
                <a:ea typeface="Times New Roman"/>
                <a:cs typeface="Times New Roman"/>
                <a:sym typeface="Times New Roman"/>
              </a:rPr>
              <a:t>		     </a:t>
            </a:r>
            <a:endParaRPr/>
          </a:p>
        </p:txBody>
      </p:sp>
      <p:cxnSp>
        <p:nvCxnSpPr>
          <p:cNvPr id="194" name="Google Shape;194;p4"/>
          <p:cNvCxnSpPr/>
          <p:nvPr/>
        </p:nvCxnSpPr>
        <p:spPr>
          <a:xfrm>
            <a:off x="4038600" y="1066800"/>
            <a:ext cx="1587" cy="457200"/>
          </a:xfrm>
          <a:prstGeom prst="straightConnector1">
            <a:avLst/>
          </a:prstGeom>
          <a:noFill/>
          <a:ln w="28425" cap="flat" cmpd="sng">
            <a:solidFill>
              <a:srgbClr val="FFFF66"/>
            </a:solidFill>
            <a:prstDash val="solid"/>
            <a:miter lim="800000"/>
            <a:headEnd type="none" w="med" len="med"/>
            <a:tailEnd type="none" w="med" len="med"/>
          </a:ln>
        </p:spPr>
      </p:cxnSp>
      <p:cxnSp>
        <p:nvCxnSpPr>
          <p:cNvPr id="195" name="Google Shape;195;p4"/>
          <p:cNvCxnSpPr/>
          <p:nvPr/>
        </p:nvCxnSpPr>
        <p:spPr>
          <a:xfrm>
            <a:off x="1905000" y="1524000"/>
            <a:ext cx="4572000" cy="0"/>
          </a:xfrm>
          <a:prstGeom prst="straightConnector1">
            <a:avLst/>
          </a:prstGeom>
          <a:noFill/>
          <a:ln w="28425" cap="flat" cmpd="sng">
            <a:solidFill>
              <a:srgbClr val="FFFF66"/>
            </a:solidFill>
            <a:prstDash val="solid"/>
            <a:miter lim="800000"/>
            <a:headEnd type="none" w="med" len="med"/>
            <a:tailEnd type="none" w="med" len="med"/>
          </a:ln>
        </p:spPr>
      </p:cxnSp>
      <p:cxnSp>
        <p:nvCxnSpPr>
          <p:cNvPr id="196" name="Google Shape;196;p4"/>
          <p:cNvCxnSpPr/>
          <p:nvPr/>
        </p:nvCxnSpPr>
        <p:spPr>
          <a:xfrm>
            <a:off x="5105400" y="1524000"/>
            <a:ext cx="1587" cy="457200"/>
          </a:xfrm>
          <a:prstGeom prst="straightConnector1">
            <a:avLst/>
          </a:prstGeom>
          <a:noFill/>
          <a:ln w="28425" cap="flat" cmpd="sng">
            <a:solidFill>
              <a:srgbClr val="FFFF66"/>
            </a:solidFill>
            <a:prstDash val="solid"/>
            <a:miter lim="800000"/>
            <a:headEnd type="none" w="med" len="med"/>
            <a:tailEnd type="none" w="med" len="med"/>
          </a:ln>
        </p:spPr>
      </p:cxnSp>
      <p:cxnSp>
        <p:nvCxnSpPr>
          <p:cNvPr id="197" name="Google Shape;197;p4"/>
          <p:cNvCxnSpPr/>
          <p:nvPr/>
        </p:nvCxnSpPr>
        <p:spPr>
          <a:xfrm>
            <a:off x="3810000" y="1524000"/>
            <a:ext cx="1587" cy="457200"/>
          </a:xfrm>
          <a:prstGeom prst="straightConnector1">
            <a:avLst/>
          </a:prstGeom>
          <a:noFill/>
          <a:ln w="28425" cap="flat" cmpd="sng">
            <a:solidFill>
              <a:srgbClr val="FFFF66"/>
            </a:solidFill>
            <a:prstDash val="solid"/>
            <a:miter lim="800000"/>
            <a:headEnd type="none" w="med" len="med"/>
            <a:tailEnd type="none" w="med" len="med"/>
          </a:ln>
        </p:spPr>
      </p:cxnSp>
      <p:cxnSp>
        <p:nvCxnSpPr>
          <p:cNvPr id="198" name="Google Shape;198;p4"/>
          <p:cNvCxnSpPr/>
          <p:nvPr/>
        </p:nvCxnSpPr>
        <p:spPr>
          <a:xfrm>
            <a:off x="2971800" y="1524000"/>
            <a:ext cx="1587" cy="457200"/>
          </a:xfrm>
          <a:prstGeom prst="straightConnector1">
            <a:avLst/>
          </a:prstGeom>
          <a:noFill/>
          <a:ln w="28425" cap="flat" cmpd="sng">
            <a:solidFill>
              <a:srgbClr val="FFFF66"/>
            </a:solidFill>
            <a:prstDash val="solid"/>
            <a:miter lim="800000"/>
            <a:headEnd type="none" w="med" len="med"/>
            <a:tailEnd type="none" w="med" len="med"/>
          </a:ln>
        </p:spPr>
      </p:cxnSp>
      <p:cxnSp>
        <p:nvCxnSpPr>
          <p:cNvPr id="199" name="Google Shape;199;p4"/>
          <p:cNvCxnSpPr/>
          <p:nvPr/>
        </p:nvCxnSpPr>
        <p:spPr>
          <a:xfrm>
            <a:off x="1905000" y="1524000"/>
            <a:ext cx="1587" cy="457200"/>
          </a:xfrm>
          <a:prstGeom prst="straightConnector1">
            <a:avLst/>
          </a:prstGeom>
          <a:noFill/>
          <a:ln w="28425" cap="flat" cmpd="sng">
            <a:solidFill>
              <a:srgbClr val="FFFF66"/>
            </a:solidFill>
            <a:prstDash val="solid"/>
            <a:miter lim="800000"/>
            <a:headEnd type="none" w="med" len="med"/>
            <a:tailEnd type="none" w="med" len="med"/>
          </a:ln>
        </p:spPr>
      </p:cxnSp>
      <p:sp>
        <p:nvSpPr>
          <p:cNvPr id="200" name="Google Shape;200;p4"/>
          <p:cNvSpPr txBox="1"/>
          <p:nvPr/>
        </p:nvSpPr>
        <p:spPr>
          <a:xfrm>
            <a:off x="228600" y="4800600"/>
            <a:ext cx="4038600" cy="1743075"/>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66"/>
              </a:buClr>
              <a:buSzPts val="2400"/>
              <a:buFont typeface="Times New Roman"/>
              <a:buNone/>
            </a:pPr>
            <a:r>
              <a:rPr lang="en-US" sz="2400" b="0" i="0" u="none" strike="noStrike" cap="none">
                <a:solidFill>
                  <a:srgbClr val="FFFF66"/>
                </a:solidFill>
                <a:latin typeface="Times New Roman"/>
                <a:ea typeface="Times New Roman"/>
                <a:cs typeface="Times New Roman"/>
                <a:sym typeface="Times New Roman"/>
              </a:rPr>
              <a:t>Just because it finishes </a:t>
            </a:r>
            <a:r>
              <a:rPr lang="en-US" sz="2400" b="0" i="0" u="none" strike="noStrike" cap="none">
                <a:solidFill>
                  <a:srgbClr val="FFFF66"/>
                </a:solidFill>
                <a:latin typeface="Arial"/>
                <a:ea typeface="Arial"/>
                <a:cs typeface="Arial"/>
                <a:sym typeface="Arial"/>
              </a:rPr>
              <a:t>“</a:t>
            </a:r>
            <a:r>
              <a:rPr lang="en-US" sz="2400" b="0" i="0" u="none" strike="noStrike" cap="none">
                <a:solidFill>
                  <a:srgbClr val="FFFF66"/>
                </a:solidFill>
                <a:latin typeface="Times New Roman"/>
                <a:ea typeface="Times New Roman"/>
                <a:cs typeface="Times New Roman"/>
                <a:sym typeface="Times New Roman"/>
              </a:rPr>
              <a:t>without error</a:t>
            </a:r>
            <a:r>
              <a:rPr lang="en-US" sz="2400" b="0" i="0" u="none" strike="noStrike" cap="none">
                <a:solidFill>
                  <a:srgbClr val="FFFF66"/>
                </a:solidFill>
                <a:latin typeface="Arial"/>
                <a:ea typeface="Arial"/>
                <a:cs typeface="Arial"/>
                <a:sym typeface="Arial"/>
              </a:rPr>
              <a:t>”</a:t>
            </a:r>
            <a:r>
              <a:rPr lang="en-US" sz="2400" b="0" i="0" u="none" strike="noStrike" cap="none">
                <a:solidFill>
                  <a:srgbClr val="FFFF66"/>
                </a:solidFill>
                <a:latin typeface="Times New Roman"/>
                <a:ea typeface="Times New Roman"/>
                <a:cs typeface="Times New Roman"/>
                <a:sym typeface="Times New Roman"/>
              </a:rPr>
              <a:t> does not mean that everything is ok!</a:t>
            </a:r>
            <a:endParaRPr/>
          </a:p>
          <a:p>
            <a:pPr marL="0" marR="0" lvl="0" indent="0" algn="l" rtl="0">
              <a:lnSpc>
                <a:spcPct val="100000"/>
              </a:lnSpc>
              <a:spcBef>
                <a:spcPts val="1500"/>
              </a:spcBef>
              <a:spcAft>
                <a:spcPts val="0"/>
              </a:spcAft>
              <a:buClr>
                <a:srgbClr val="FFFF66"/>
              </a:buClr>
              <a:buSzPts val="2400"/>
              <a:buFont typeface="Times New Roman"/>
              <a:buNone/>
            </a:pPr>
            <a:r>
              <a:rPr lang="en-US" sz="2400" b="0" i="0" u="none" strike="noStrike" cap="none">
                <a:solidFill>
                  <a:srgbClr val="FFFF66"/>
                </a:solidFill>
                <a:latin typeface="Times New Roman"/>
                <a:ea typeface="Times New Roman"/>
                <a:cs typeface="Times New Roman"/>
                <a:sym typeface="Times New Roman"/>
              </a:rPr>
              <a:t>Could be a </a:t>
            </a:r>
            <a:r>
              <a:rPr lang="en-US" sz="2400" b="0" i="0" u="none" strike="noStrike" cap="none">
                <a:solidFill>
                  <a:srgbClr val="FFFF66"/>
                </a:solidFill>
                <a:latin typeface="Arial"/>
                <a:ea typeface="Arial"/>
                <a:cs typeface="Arial"/>
                <a:sym typeface="Arial"/>
              </a:rPr>
              <a:t>“</a:t>
            </a:r>
            <a:r>
              <a:rPr lang="en-US" sz="2400" b="0" i="0" u="none" strike="noStrike" cap="none">
                <a:solidFill>
                  <a:srgbClr val="FFFF66"/>
                </a:solidFill>
                <a:latin typeface="Times New Roman"/>
                <a:ea typeface="Times New Roman"/>
                <a:cs typeface="Times New Roman"/>
                <a:sym typeface="Times New Roman"/>
              </a:rPr>
              <a:t>soft</a:t>
            </a:r>
            <a:r>
              <a:rPr lang="en-US" sz="2400" b="0" i="0" u="none" strike="noStrike" cap="none">
                <a:solidFill>
                  <a:srgbClr val="FFFF66"/>
                </a:solidFill>
                <a:latin typeface="Arial"/>
                <a:ea typeface="Arial"/>
                <a:cs typeface="Arial"/>
                <a:sym typeface="Arial"/>
              </a:rPr>
              <a:t>”</a:t>
            </a:r>
            <a:r>
              <a:rPr lang="en-US" sz="2400" b="0" i="0" u="none" strike="noStrike" cap="none">
                <a:solidFill>
                  <a:srgbClr val="FFFF66"/>
                </a:solidFill>
                <a:latin typeface="Times New Roman"/>
                <a:ea typeface="Times New Roman"/>
                <a:cs typeface="Times New Roman"/>
                <a:sym typeface="Times New Roman"/>
              </a:rPr>
              <a:t> failure.</a:t>
            </a:r>
            <a:endParaRPr/>
          </a:p>
        </p:txBody>
      </p:sp>
      <p:cxnSp>
        <p:nvCxnSpPr>
          <p:cNvPr id="201" name="Google Shape;201;p4"/>
          <p:cNvCxnSpPr/>
          <p:nvPr/>
        </p:nvCxnSpPr>
        <p:spPr>
          <a:xfrm>
            <a:off x="6477000" y="1524000"/>
            <a:ext cx="1587" cy="457200"/>
          </a:xfrm>
          <a:prstGeom prst="straightConnector1">
            <a:avLst/>
          </a:prstGeom>
          <a:noFill/>
          <a:ln w="28425" cap="flat" cmpd="sng">
            <a:solidFill>
              <a:srgbClr val="FFFF66"/>
            </a:solidFill>
            <a:prstDash val="solid"/>
            <a:miter lim="800000"/>
            <a:headEnd type="none" w="med" len="med"/>
            <a:tailEnd type="none" w="med" len="med"/>
          </a:ln>
        </p:spPr>
      </p:cxnSp>
      <p:cxnSp>
        <p:nvCxnSpPr>
          <p:cNvPr id="202" name="Google Shape;202;p4"/>
          <p:cNvCxnSpPr/>
          <p:nvPr/>
        </p:nvCxnSpPr>
        <p:spPr>
          <a:xfrm>
            <a:off x="1905000" y="2286000"/>
            <a:ext cx="0" cy="685800"/>
          </a:xfrm>
          <a:prstGeom prst="straightConnector1">
            <a:avLst/>
          </a:prstGeom>
          <a:noFill/>
          <a:ln w="28425" cap="flat" cmpd="sng">
            <a:solidFill>
              <a:srgbClr val="FFFF66"/>
            </a:solidFill>
            <a:prstDash val="solid"/>
            <a:miter lim="800000"/>
            <a:headEnd type="none" w="med" len="med"/>
            <a:tailEnd type="none" w="med" len="med"/>
          </a:ln>
        </p:spPr>
      </p:cxnSp>
      <p:pic>
        <p:nvPicPr>
          <p:cNvPr id="203" name="Google Shape;203;p4" descr="log-screen-shot"/>
          <p:cNvPicPr preferRelativeResize="0"/>
          <p:nvPr/>
        </p:nvPicPr>
        <p:blipFill rotWithShape="1">
          <a:blip r:embed="rId3">
            <a:alphaModFix/>
          </a:blip>
          <a:srcRect/>
          <a:stretch/>
        </p:blipFill>
        <p:spPr>
          <a:xfrm>
            <a:off x="4419600" y="2667000"/>
            <a:ext cx="4572000" cy="2617787"/>
          </a:xfrm>
          <a:prstGeom prst="rect">
            <a:avLst/>
          </a:prstGeom>
          <a:noFill/>
          <a:ln>
            <a:noFill/>
          </a:ln>
        </p:spPr>
      </p:pic>
      <p:cxnSp>
        <p:nvCxnSpPr>
          <p:cNvPr id="204" name="Google Shape;204;p4"/>
          <p:cNvCxnSpPr/>
          <p:nvPr/>
        </p:nvCxnSpPr>
        <p:spPr>
          <a:xfrm>
            <a:off x="2667000" y="3276600"/>
            <a:ext cx="1600200" cy="533400"/>
          </a:xfrm>
          <a:prstGeom prst="straightConnector1">
            <a:avLst/>
          </a:prstGeom>
          <a:noFill/>
          <a:ln w="38100" cap="flat" cmpd="sng">
            <a:solidFill>
              <a:srgbClr val="FFFF00"/>
            </a:solidFill>
            <a:prstDash val="solid"/>
            <a:miter lim="800000"/>
            <a:headEnd type="none" w="med" len="med"/>
            <a:tailEnd type="triangle" w="med" len="med"/>
          </a:ln>
        </p:spPr>
      </p:cxnSp>
      <p:cxnSp>
        <p:nvCxnSpPr>
          <p:cNvPr id="205" name="Google Shape;205;p4"/>
          <p:cNvCxnSpPr/>
          <p:nvPr/>
        </p:nvCxnSpPr>
        <p:spPr>
          <a:xfrm rot="10800000">
            <a:off x="5867400" y="5181600"/>
            <a:ext cx="228600" cy="533400"/>
          </a:xfrm>
          <a:prstGeom prst="straightConnector1">
            <a:avLst/>
          </a:prstGeom>
          <a:noFill/>
          <a:ln w="76200" cap="flat" cmpd="sng">
            <a:solidFill>
              <a:srgbClr val="FF0000"/>
            </a:solidFill>
            <a:prstDash val="solid"/>
            <a:miter lim="800000"/>
            <a:headEnd type="none" w="med" len="med"/>
            <a:tailEnd type="triangle" w="med" len="med"/>
          </a:ln>
        </p:spPr>
      </p:cxnSp>
      <p:sp>
        <p:nvSpPr>
          <p:cNvPr id="206" name="Google Shape;206;p4"/>
          <p:cNvSpPr/>
          <p:nvPr/>
        </p:nvSpPr>
        <p:spPr>
          <a:xfrm>
            <a:off x="914400" y="1752600"/>
            <a:ext cx="1524000" cy="762000"/>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8"/>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8</a:t>
            </a:fld>
            <a:endParaRPr/>
          </a:p>
        </p:txBody>
      </p:sp>
      <p:sp>
        <p:nvSpPr>
          <p:cNvPr id="247" name="Google Shape;247;p8"/>
          <p:cNvSpPr txBox="1">
            <a:spLocks noGrp="1"/>
          </p:cNvSpPr>
          <p:nvPr>
            <p:ph type="title" idx="4294967295"/>
          </p:nvPr>
        </p:nvSpPr>
        <p:spPr>
          <a:xfrm>
            <a:off x="965200" y="171450"/>
            <a:ext cx="7239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66"/>
              </a:buClr>
              <a:buSzPts val="4000"/>
              <a:buFont typeface="Times New Roman"/>
              <a:buNone/>
            </a:pPr>
            <a:r>
              <a:rPr lang="en-US" sz="4000" b="0" i="0" u="none" strike="noStrike" cap="none">
                <a:solidFill>
                  <a:srgbClr val="FFFF66"/>
                </a:solidFill>
                <a:latin typeface="Times New Roman"/>
                <a:ea typeface="Times New Roman"/>
                <a:cs typeface="Times New Roman"/>
                <a:sym typeface="Times New Roman"/>
              </a:rPr>
              <a:t>Soft Failures</a:t>
            </a:r>
            <a:endParaRPr/>
          </a:p>
        </p:txBody>
      </p:sp>
      <p:sp>
        <p:nvSpPr>
          <p:cNvPr id="248" name="Google Shape;248;p8"/>
          <p:cNvSpPr txBox="1">
            <a:spLocks noGrp="1"/>
          </p:cNvSpPr>
          <p:nvPr>
            <p:ph type="body" idx="4294967295"/>
          </p:nvPr>
        </p:nvSpPr>
        <p:spPr>
          <a:xfrm>
            <a:off x="136525" y="1411287"/>
            <a:ext cx="8891587" cy="3200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FF66"/>
              </a:buClr>
              <a:buSzPts val="3200"/>
              <a:buFont typeface="Times New Roman"/>
              <a:buChar char="•"/>
            </a:pPr>
            <a:r>
              <a:rPr lang="en-US" sz="3200" b="0" i="0" u="none" strike="noStrike" cap="none">
                <a:solidFill>
                  <a:srgbClr val="FFFF66"/>
                </a:solidFill>
                <a:latin typeface="Times New Roman"/>
                <a:ea typeface="Times New Roman"/>
                <a:cs typeface="Times New Roman"/>
                <a:sym typeface="Times New Roman"/>
              </a:rPr>
              <a:t>recon-all finishes but surfaces or aseg not accurate</a:t>
            </a:r>
            <a:endParaRPr/>
          </a:p>
          <a:p>
            <a:pPr marL="342900" marR="0" lvl="0" indent="-342900" algn="l" rtl="0">
              <a:lnSpc>
                <a:spcPct val="100000"/>
              </a:lnSpc>
              <a:spcBef>
                <a:spcPts val="1840"/>
              </a:spcBef>
              <a:spcAft>
                <a:spcPts val="0"/>
              </a:spcAft>
              <a:buClr>
                <a:srgbClr val="FFFF66"/>
              </a:buClr>
              <a:buSzPts val="3200"/>
              <a:buFont typeface="Times New Roman"/>
              <a:buChar char="•"/>
            </a:pPr>
            <a:r>
              <a:rPr lang="en-US" sz="3200" b="0" i="0" u="sng" strike="noStrike" cap="none">
                <a:solidFill>
                  <a:srgbClr val="FFFF66"/>
                </a:solidFill>
                <a:latin typeface="Times New Roman"/>
                <a:ea typeface="Times New Roman"/>
                <a:cs typeface="Times New Roman"/>
                <a:sym typeface="Times New Roman"/>
              </a:rPr>
              <a:t>It is not possible to directly edit the location of a surface</a:t>
            </a:r>
            <a:r>
              <a:rPr lang="en-US" sz="3200" b="0" i="0" u="none" strike="noStrike" cap="none">
                <a:solidFill>
                  <a:srgbClr val="FFFF66"/>
                </a:solidFill>
                <a:latin typeface="Times New Roman"/>
                <a:ea typeface="Times New Roman"/>
                <a:cs typeface="Times New Roman"/>
                <a:sym typeface="Times New Roman"/>
              </a:rPr>
              <a:t>.</a:t>
            </a:r>
            <a:endParaRPr/>
          </a:p>
          <a:p>
            <a:pPr marL="342900" marR="0" lvl="0" indent="-342900" algn="l" rtl="0">
              <a:lnSpc>
                <a:spcPct val="100000"/>
              </a:lnSpc>
              <a:spcBef>
                <a:spcPts val="1840"/>
              </a:spcBef>
              <a:spcAft>
                <a:spcPts val="0"/>
              </a:spcAft>
              <a:buClr>
                <a:srgbClr val="FFFF66"/>
              </a:buClr>
              <a:buSzPts val="3200"/>
              <a:buFont typeface="Times New Roman"/>
              <a:buChar char="•"/>
            </a:pPr>
            <a:r>
              <a:rPr lang="en-US" sz="3200" b="0" i="0" u="none" strike="noStrike" cap="none">
                <a:solidFill>
                  <a:srgbClr val="FFFF66"/>
                </a:solidFill>
                <a:latin typeface="Times New Roman"/>
                <a:ea typeface="Times New Roman"/>
                <a:cs typeface="Times New Roman"/>
                <a:sym typeface="Times New Roman"/>
              </a:rPr>
              <a:t>When the surfaces are inaccurate, you have to (manually) change the information in a volume and regenerate the surface.</a:t>
            </a:r>
            <a:endParaRPr/>
          </a:p>
        </p:txBody>
      </p:sp>
    </p:spTree>
  </p:cSld>
  <p:clrMapOvr>
    <a:masterClrMapping/>
  </p:clrMapOvr>
  <p:transition spd="slow" advTm="62611">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9"/>
          <p:cNvSpPr txBox="1">
            <a:spLocks noGrp="1"/>
          </p:cNvSpPr>
          <p:nvPr>
            <p:ph type="title"/>
          </p:nvPr>
        </p:nvSpPr>
        <p:spPr>
          <a:xfrm>
            <a:off x="685800" y="33337"/>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66"/>
              </a:buClr>
              <a:buSzPts val="4400"/>
              <a:buFont typeface="Times New Roman"/>
              <a:buNone/>
            </a:pPr>
            <a:r>
              <a:rPr lang="en-US" sz="4400" b="0" i="0" u="none">
                <a:solidFill>
                  <a:srgbClr val="FFFF66"/>
                </a:solidFill>
                <a:latin typeface="Times New Roman"/>
                <a:ea typeface="Times New Roman"/>
                <a:cs typeface="Times New Roman"/>
                <a:sym typeface="Times New Roman"/>
              </a:rPr>
              <a:t>Check Your Recon for Accuracy</a:t>
            </a:r>
            <a:endParaRPr/>
          </a:p>
        </p:txBody>
      </p:sp>
      <p:sp>
        <p:nvSpPr>
          <p:cNvPr id="254" name="Google Shape;254;p9"/>
          <p:cNvSpPr txBox="1">
            <a:spLocks noGrp="1"/>
          </p:cNvSpPr>
          <p:nvPr>
            <p:ph type="body" idx="1"/>
          </p:nvPr>
        </p:nvSpPr>
        <p:spPr>
          <a:xfrm>
            <a:off x="47625" y="1323975"/>
            <a:ext cx="9034462"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FFFF66"/>
              </a:buClr>
              <a:buSzPts val="3200"/>
              <a:buFont typeface="Times New Roman"/>
              <a:buChar char="•"/>
            </a:pPr>
            <a:r>
              <a:rPr lang="en-US" sz="3200" b="0" i="0" u="none" dirty="0">
                <a:solidFill>
                  <a:srgbClr val="FFFF66"/>
                </a:solidFill>
                <a:latin typeface="Times New Roman"/>
                <a:ea typeface="Times New Roman"/>
                <a:cs typeface="Times New Roman"/>
                <a:sym typeface="Times New Roman"/>
              </a:rPr>
              <a:t>Do your surfaces follow gm/</a:t>
            </a:r>
            <a:r>
              <a:rPr lang="en-US" sz="3200" b="0" i="0" u="none" dirty="0" err="1">
                <a:solidFill>
                  <a:srgbClr val="FFFF66"/>
                </a:solidFill>
                <a:latin typeface="Times New Roman"/>
                <a:ea typeface="Times New Roman"/>
                <a:cs typeface="Times New Roman"/>
                <a:sym typeface="Times New Roman"/>
              </a:rPr>
              <a:t>wm</a:t>
            </a:r>
            <a:r>
              <a:rPr lang="en-US" sz="3200" b="0" i="0" u="none" dirty="0">
                <a:solidFill>
                  <a:srgbClr val="FFFF66"/>
                </a:solidFill>
                <a:latin typeface="Times New Roman"/>
                <a:ea typeface="Times New Roman"/>
                <a:cs typeface="Times New Roman"/>
                <a:sym typeface="Times New Roman"/>
              </a:rPr>
              <a:t> borders?</a:t>
            </a:r>
            <a:endParaRPr dirty="0"/>
          </a:p>
          <a:p>
            <a:pPr marL="342900" lvl="0" indent="-342900" algn="l" rtl="0">
              <a:lnSpc>
                <a:spcPct val="100000"/>
              </a:lnSpc>
              <a:spcBef>
                <a:spcPts val="640"/>
              </a:spcBef>
              <a:spcAft>
                <a:spcPts val="0"/>
              </a:spcAft>
              <a:buClr>
                <a:srgbClr val="FFFF66"/>
              </a:buClr>
              <a:buSzPts val="3200"/>
              <a:buFont typeface="Times New Roman"/>
              <a:buNone/>
            </a:pPr>
            <a:endParaRPr sz="3200" b="0" i="0" u="none" dirty="0">
              <a:solidFill>
                <a:srgbClr val="FFFF66"/>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rgbClr val="FFFF66"/>
              </a:buClr>
              <a:buSzPts val="3200"/>
              <a:buFont typeface="Times New Roman"/>
              <a:buChar char="•"/>
            </a:pPr>
            <a:r>
              <a:rPr lang="en-US" sz="3200" b="0" i="0" u="none" dirty="0">
                <a:solidFill>
                  <a:srgbClr val="FFFF66"/>
                </a:solidFill>
                <a:latin typeface="Times New Roman"/>
                <a:ea typeface="Times New Roman"/>
                <a:cs typeface="Times New Roman"/>
                <a:sym typeface="Times New Roman"/>
              </a:rPr>
              <a:t>Does the subcortical segmentation follow intensity boundaries?</a:t>
            </a:r>
            <a:endParaRPr dirty="0"/>
          </a:p>
          <a:p>
            <a:pPr marL="342900" lvl="0" indent="-139700" algn="l" rtl="0">
              <a:lnSpc>
                <a:spcPct val="100000"/>
              </a:lnSpc>
              <a:spcBef>
                <a:spcPts val="640"/>
              </a:spcBef>
              <a:spcAft>
                <a:spcPts val="0"/>
              </a:spcAft>
              <a:buClr>
                <a:srgbClr val="FFFF66"/>
              </a:buClr>
              <a:buSzPts val="3200"/>
              <a:buFont typeface="Times New Roman"/>
              <a:buNone/>
            </a:pPr>
            <a:endParaRPr sz="3200" b="0" i="0" u="none" dirty="0">
              <a:solidFill>
                <a:srgbClr val="FFFF66"/>
              </a:solidFill>
              <a:latin typeface="Times New Roman"/>
              <a:ea typeface="Times New Roman"/>
              <a:cs typeface="Times New Roman"/>
              <a:sym typeface="Times New Roman"/>
            </a:endParaRPr>
          </a:p>
          <a:p>
            <a:pPr marL="342900" lvl="0" indent="-342900" algn="ctr" rtl="0">
              <a:lnSpc>
                <a:spcPct val="100000"/>
              </a:lnSpc>
              <a:spcBef>
                <a:spcPts val="400"/>
              </a:spcBef>
              <a:spcAft>
                <a:spcPts val="0"/>
              </a:spcAft>
              <a:buClr>
                <a:srgbClr val="FFFF66"/>
              </a:buClr>
              <a:buSzPts val="2000"/>
              <a:buFont typeface="Times New Roman"/>
              <a:buNone/>
            </a:pPr>
            <a:endParaRPr lang="en-US" sz="2000" b="1" i="0" u="none" dirty="0" smtClean="0">
              <a:solidFill>
                <a:srgbClr val="FFFF66"/>
              </a:solidFill>
              <a:latin typeface="Times New Roman"/>
              <a:ea typeface="Times New Roman"/>
              <a:cs typeface="Times New Roman"/>
              <a:sym typeface="Times New Roman"/>
            </a:endParaRPr>
          </a:p>
          <a:p>
            <a:pPr marL="342900" lvl="0" indent="-342900" algn="ctr" rtl="0">
              <a:lnSpc>
                <a:spcPct val="100000"/>
              </a:lnSpc>
              <a:spcBef>
                <a:spcPts val="400"/>
              </a:spcBef>
              <a:spcAft>
                <a:spcPts val="0"/>
              </a:spcAft>
              <a:buClr>
                <a:srgbClr val="FFFF66"/>
              </a:buClr>
              <a:buSzPts val="2000"/>
              <a:buFont typeface="Times New Roman"/>
              <a:buNone/>
            </a:pPr>
            <a:endParaRPr lang="en-US" sz="2000" b="1" dirty="0"/>
          </a:p>
          <a:p>
            <a:pPr marL="342900" lvl="0" indent="-342900" algn="ctr" rtl="0">
              <a:lnSpc>
                <a:spcPct val="100000"/>
              </a:lnSpc>
              <a:spcBef>
                <a:spcPts val="400"/>
              </a:spcBef>
              <a:spcAft>
                <a:spcPts val="0"/>
              </a:spcAft>
              <a:buClr>
                <a:srgbClr val="FFFF66"/>
              </a:buClr>
              <a:buSzPts val="2000"/>
              <a:buFont typeface="Times New Roman"/>
              <a:buNone/>
            </a:pPr>
            <a:endParaRPr sz="2000" b="1" i="0" u="none" dirty="0">
              <a:solidFill>
                <a:srgbClr val="FFFF66"/>
              </a:solidFill>
              <a:latin typeface="Times New Roman"/>
              <a:ea typeface="Times New Roman"/>
              <a:cs typeface="Times New Roman"/>
              <a:sym typeface="Times New Roman"/>
            </a:endParaRPr>
          </a:p>
          <a:p>
            <a:pPr marL="342900" lvl="0" indent="-342900" algn="ctr" rtl="0">
              <a:lnSpc>
                <a:spcPct val="100000"/>
              </a:lnSpc>
              <a:spcBef>
                <a:spcPts val="480"/>
              </a:spcBef>
              <a:spcAft>
                <a:spcPts val="0"/>
              </a:spcAft>
              <a:buClr>
                <a:srgbClr val="FFFF66"/>
              </a:buClr>
              <a:buSzPts val="2400"/>
              <a:buFont typeface="Times New Roman"/>
              <a:buNone/>
            </a:pPr>
            <a:r>
              <a:rPr lang="en-US" sz="2400" b="1" i="0" u="none" dirty="0">
                <a:solidFill>
                  <a:srgbClr val="FFFF66"/>
                </a:solidFill>
                <a:latin typeface="Times New Roman"/>
                <a:ea typeface="Times New Roman"/>
                <a:cs typeface="Times New Roman"/>
                <a:sym typeface="Times New Roman"/>
              </a:rPr>
              <a:t>(editorial note:  </a:t>
            </a:r>
            <a:r>
              <a:rPr lang="en-US" sz="2400" b="1" i="0" u="none" dirty="0" smtClean="0">
                <a:solidFill>
                  <a:srgbClr val="FFFF66"/>
                </a:solidFill>
                <a:latin typeface="Times New Roman"/>
                <a:ea typeface="Times New Roman"/>
                <a:cs typeface="Times New Roman"/>
                <a:sym typeface="Times New Roman"/>
              </a:rPr>
              <a:t>All </a:t>
            </a:r>
            <a:r>
              <a:rPr lang="en-US" sz="2400" b="1" i="0" u="none" dirty="0">
                <a:solidFill>
                  <a:srgbClr val="FFFF66"/>
                </a:solidFill>
                <a:latin typeface="Times New Roman"/>
                <a:ea typeface="Times New Roman"/>
                <a:cs typeface="Times New Roman"/>
                <a:sym typeface="Times New Roman"/>
              </a:rPr>
              <a:t>morphometry packages make errors. FS allows you to correct these errors. This feature is not available in other packages.)</a:t>
            </a:r>
            <a:endParaRPr dirty="0"/>
          </a:p>
          <a:p>
            <a:pPr marL="342900" lvl="0" indent="-190500" algn="l" rtl="0">
              <a:spcBef>
                <a:spcPts val="480"/>
              </a:spcBef>
              <a:spcAft>
                <a:spcPts val="0"/>
              </a:spcAft>
              <a:buClr>
                <a:srgbClr val="FFFF66"/>
              </a:buClr>
              <a:buSzPts val="2400"/>
              <a:buFont typeface="Times New Roman"/>
              <a:buNone/>
            </a:pPr>
            <a:endParaRPr sz="2400" b="1" i="0" u="none" dirty="0">
              <a:solidFill>
                <a:srgbClr val="FFFF66"/>
              </a:solidFill>
              <a:latin typeface="Times New Roman"/>
              <a:ea typeface="Times New Roman"/>
              <a:cs typeface="Times New Roman"/>
              <a:sym typeface="Times New Roman"/>
            </a:endParaRPr>
          </a:p>
        </p:txBody>
      </p:sp>
      <p:sp>
        <p:nvSpPr>
          <p:cNvPr id="255" name="Google Shape;255;p9"/>
          <p:cNvSpPr txBox="1"/>
          <p:nvPr/>
        </p:nvSpPr>
        <p:spPr>
          <a:xfrm>
            <a:off x="7308850" y="66167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66"/>
              </a:buClr>
              <a:buSzPts val="1400"/>
              <a:buFont typeface="Times New Roman"/>
              <a:buNone/>
            </a:pPr>
            <a:fld id="{00000000-1234-1234-1234-123412341234}" type="slidenum">
              <a:rPr lang="en-US" sz="1400" b="0" i="0" u="none">
                <a:solidFill>
                  <a:srgbClr val="FFFF66"/>
                </a:solidFill>
                <a:latin typeface="Times New Roman"/>
                <a:ea typeface="Times New Roman"/>
                <a:cs typeface="Times New Roman"/>
                <a:sym typeface="Times New Roman"/>
              </a:rPr>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
  <a:themeElements>
    <a:clrScheme name="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2655</Words>
  <Application>Microsoft Macintosh PowerPoint</Application>
  <PresentationFormat>On-screen Show (4:3)</PresentationFormat>
  <Paragraphs>451</Paragraphs>
  <Slides>48</Slides>
  <Notes>48</Notes>
  <HiddenSlides>1</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3</vt:i4>
      </vt:variant>
      <vt:variant>
        <vt:lpstr>Slide Titles</vt:lpstr>
      </vt:variant>
      <vt:variant>
        <vt:i4>48</vt:i4>
      </vt:variant>
    </vt:vector>
  </HeadingPairs>
  <TitlesOfParts>
    <vt:vector size="59" baseType="lpstr">
      <vt:lpstr>Noto Sans Symbols</vt:lpstr>
      <vt:lpstr>Arial</vt:lpstr>
      <vt:lpstr>Comic Sans MS</vt:lpstr>
      <vt:lpstr>Rasa</vt:lpstr>
      <vt:lpstr>Helvetica Neue</vt:lpstr>
      <vt:lpstr>Times New Roman</vt:lpstr>
      <vt:lpstr>blue</vt:lpstr>
      <vt:lpstr>Default Design</vt:lpstr>
      <vt:lpstr>Photoshop.Image.4</vt:lpstr>
      <vt:lpstr>Photoshop.Image.9</vt:lpstr>
      <vt:lpstr>Photoshop.Image.7</vt:lpstr>
      <vt:lpstr>FreeSurfer: Troubleshooting surfer.nmr.mgh.harvard.edu</vt:lpstr>
      <vt:lpstr>Hard and Soft Failures</vt:lpstr>
      <vt:lpstr>PowerPoint Presentation</vt:lpstr>
      <vt:lpstr>Hard Failure: What to do</vt:lpstr>
      <vt:lpstr>Hard Failure: Help Us Help You!</vt:lpstr>
      <vt:lpstr>Troubleshooting: Soft Failures</vt:lpstr>
      <vt:lpstr>PowerPoint Presentation</vt:lpstr>
      <vt:lpstr>Soft Failures</vt:lpstr>
      <vt:lpstr>Check Your Recon for Accuracy</vt:lpstr>
      <vt:lpstr>Manual Interventions</vt:lpstr>
      <vt:lpstr>PowerPoint Presentation</vt:lpstr>
      <vt:lpstr>PowerPoint Presentation</vt:lpstr>
      <vt:lpstr>Reconstruction Stages</vt:lpstr>
      <vt:lpstr>PowerPoint Presentation</vt:lpstr>
      <vt:lpstr>Processing Stream Order</vt:lpstr>
      <vt:lpstr>Or Make Life Easier</vt:lpstr>
      <vt:lpstr>PowerPoint Presentation</vt:lpstr>
      <vt:lpstr>PowerPoint Presentation</vt:lpstr>
      <vt:lpstr>PowerPoint Presentation</vt:lpstr>
      <vt:lpstr>This is NOT a Skull Strip Error</vt:lpstr>
      <vt:lpstr>Segmentation Errors</vt:lpstr>
      <vt:lpstr>PowerPoint Presentation</vt:lpstr>
      <vt:lpstr>Is this a segmentation error?</vt:lpstr>
      <vt:lpstr>This is NOT an an error.</vt:lpstr>
      <vt:lpstr>PowerPoint Presentation</vt:lpstr>
      <vt:lpstr>PowerPoint Presentation</vt:lpstr>
      <vt:lpstr>PowerPoint Presentation</vt:lpstr>
      <vt:lpstr>PowerPoint Presentation</vt:lpstr>
      <vt:lpstr>PowerPoint Presentation</vt:lpstr>
      <vt:lpstr>Segmentation Errors: Topological Defects</vt:lpstr>
      <vt:lpstr>Topology Correction</vt:lpstr>
      <vt:lpstr>Segmentation Errors: Topological Defects</vt:lpstr>
      <vt:lpstr>PowerPoint Presentation</vt:lpstr>
      <vt:lpstr>PowerPoint Presentation</vt:lpstr>
      <vt:lpstr>These are NOT errors</vt:lpstr>
      <vt:lpstr>How Do You Know What to Edit?</vt:lpstr>
      <vt:lpstr>Pial surf grows from white surf</vt:lpstr>
      <vt:lpstr>PowerPoint Presentation</vt:lpstr>
      <vt:lpstr>Troubleshooting – Common Cases  (≈98% of surface accurate in about 98% of cases for good data [1])</vt:lpstr>
      <vt:lpstr>FreeSurfer Remembers!</vt:lpstr>
      <vt:lpstr>Summary</vt:lpstr>
      <vt:lpstr>Troubleshooting – Advice (Bruce)</vt:lpstr>
      <vt:lpstr>PowerPoint Presentation</vt:lpstr>
      <vt:lpstr>PowerPoint Presentation</vt:lpstr>
      <vt:lpstr>New Morphometry Protocol: Identifying Dura with Multi-echo MP-RAGE </vt:lpstr>
      <vt:lpstr>Automatic Defect Correction</vt:lpstr>
      <vt:lpstr>PowerPoint Presentation</vt:lpstr>
      <vt:lpstr>What are the Common Interventions?</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FreeSurfer: Troubleshooting surfer.nmr.mgh.harvard.edu</dc:title>
  <dc:creator>Douglas Greve</dc:creator>
  <cp:lastModifiedBy>Morgan, Leah</cp:lastModifiedBy>
  <cp:revision>3</cp:revision>
  <dcterms:created xsi:type="dcterms:W3CDTF">2002-04-29T20:15:13Z</dcterms:created>
  <dcterms:modified xsi:type="dcterms:W3CDTF">2020-04-02T15:23:56Z</dcterms:modified>
</cp:coreProperties>
</file>