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2" r:id="rId37"/>
    <p:sldId id="293" r:id="rId38"/>
    <p:sldId id="294" r:id="rId39"/>
  </p:sldIdLst>
  <p:sldSz cx="9144000" cy="6858000" type="screen4x3"/>
  <p:notesSz cx="6858000" cy="9144000"/>
  <p:embeddedFontLst>
    <p:embeddedFont>
      <p:font typeface="Tahoma" panose="020B0604030504040204" pitchFamily="34" charset="0"/>
      <p:regular r:id="rId41"/>
      <p:bold r:id="rId42"/>
    </p:embeddedFont>
    <p:embeddedFont>
      <p:font typeface="Book Antiqua" panose="02040602050305030304" pitchFamily="18" charset="0"/>
      <p:regular r:id="rId43"/>
      <p:bold r:id="rId44"/>
      <p:italic r:id="rId45"/>
      <p:boldItalic r:id="rId46"/>
    </p:embeddedFont>
    <p:embeddedFont>
      <p:font typeface="Calisto MT" panose="02040603050505030304" pitchFamily="18" charset="0"/>
      <p:regular r:id="rId47"/>
      <p:bold r:id="rId48"/>
      <p:italic r:id="rId49"/>
      <p:boldItalic r:id="rId50"/>
    </p:embeddedFont>
    <p:embeddedFont>
      <p:font typeface="Calibri" panose="020F0502020204030204" pitchFamily="34" charset="0"/>
      <p:regular r:id="rId51"/>
      <p:bold r:id="rId52"/>
      <p:italic r:id="rId53"/>
      <p:boldItalic r:id="rId54"/>
    </p:embeddedFont>
    <p:embeddedFont>
      <p:font typeface="Lustria" panose="020B0604020202020204" charset="0"/>
      <p:regular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81410EF-F9F9-426E-8FE7-D05913410592}">
  <a:tblStyle styleId="{881410EF-F9F9-426E-8FE7-D05913410592}" styleName="Table_0">
    <a:wholeTbl>
      <a:tcTxStyle b="off" i="off">
        <a:font>
          <a:latin typeface="Calisto MT"/>
          <a:ea typeface="Calisto MT"/>
          <a:cs typeface="Calisto MT"/>
        </a:font>
        <a:schemeClr val="lt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529" autoAdjust="0"/>
  </p:normalViewPr>
  <p:slideViewPr>
    <p:cSldViewPr snapToGrid="0">
      <p:cViewPr varScale="1">
        <p:scale>
          <a:sx n="38" d="100"/>
          <a:sy n="38" d="100"/>
        </p:scale>
        <p:origin x="190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53569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Shape 14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Good morning everyone and welcome to the FreeSurfer course</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Thank you for attending this optional talk so early in the morning, </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47" name="Shape 14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3896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1174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11</a:t>
            </a:fld>
            <a:endParaRPr sz="1200">
              <a:solidFill>
                <a:schemeClr val="dk1"/>
              </a:solidFill>
              <a:latin typeface="Arial"/>
              <a:ea typeface="Arial"/>
              <a:cs typeface="Arial"/>
              <a:sym typeface="Arial"/>
            </a:endParaRPr>
          </a:p>
        </p:txBody>
      </p:sp>
      <p:sp>
        <p:nvSpPr>
          <p:cNvPr id="253" name="Shape 2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4" name="Shape 25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So for whichever action you want to perform or application you want to open, there will be a relev</a:t>
            </a:r>
            <a:r>
              <a:rPr lang="en-US" dirty="0"/>
              <a:t>ant </a:t>
            </a:r>
            <a:r>
              <a:rPr lang="en-US" sz="1200" b="0" i="0" u="none" strike="noStrike" cap="none" dirty="0">
                <a:solidFill>
                  <a:schemeClr val="dk1"/>
                </a:solidFill>
                <a:latin typeface="Calibri"/>
                <a:ea typeface="Calibri"/>
                <a:cs typeface="Calibri"/>
                <a:sym typeface="Calibri"/>
              </a:rPr>
              <a:t>command that you need to type.</a:t>
            </a:r>
            <a:r>
              <a:rPr lang="en-US" dirty="0"/>
              <a:t> Y</a:t>
            </a:r>
            <a:r>
              <a:rPr lang="en-US" sz="1200" b="0" i="0" u="none" strike="noStrike" cap="none" dirty="0">
                <a:solidFill>
                  <a:schemeClr val="dk1"/>
                </a:solidFill>
                <a:latin typeface="Calibri"/>
                <a:ea typeface="Calibri"/>
                <a:cs typeface="Calibri"/>
                <a:sym typeface="Calibri"/>
              </a:rPr>
              <a:t>ou’ll grow familiar with those commands as you practice </a:t>
            </a:r>
            <a:r>
              <a:rPr lang="en-US" sz="1200" b="0" i="0" u="none" strike="noStrike" cap="none" dirty="0" smtClean="0">
                <a:solidFill>
                  <a:schemeClr val="dk1"/>
                </a:solidFill>
                <a:latin typeface="Calibri"/>
                <a:ea typeface="Calibri"/>
                <a:cs typeface="Calibri"/>
                <a:sym typeface="Calibri"/>
              </a:rPr>
              <a:t>more.</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So in your command line, you would type a command and then that command may offer you options which you can select using a flag (-) before your selection</a:t>
            </a:r>
          </a:p>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-option often called flag</a:t>
            </a:r>
            <a:endParaRPr lang="en-US" dirty="0" smtClean="0"/>
          </a:p>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-this format is true for Unix and FreeSurfer commands</a:t>
            </a:r>
            <a:endParaRPr lang="en-US" dirty="0" smtClean="0"/>
          </a:p>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-two dashes before the word “help”</a:t>
            </a: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If you know a command but can’t remember which order to make your selections in, you can always type the command name followed by –help in the command window for a sort of menu</a:t>
            </a:r>
            <a:r>
              <a:rPr lang="en-US" dirty="0"/>
              <a:t> telling you about the command, what it does, what input it requires and the different flag options that you can type in</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4841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12</a:t>
            </a:fld>
            <a:endParaRPr sz="1200">
              <a:solidFill>
                <a:schemeClr val="dk1"/>
              </a:solidFill>
              <a:latin typeface="Arial"/>
              <a:ea typeface="Arial"/>
              <a:cs typeface="Arial"/>
              <a:sym typeface="Arial"/>
            </a:endParaRPr>
          </a:p>
        </p:txBody>
      </p:sp>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3" name="Shape 26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So we’ll try one now, in your terminal window type </a:t>
            </a:r>
            <a:r>
              <a:rPr lang="en-US" sz="1200" b="0" i="0" u="none" strike="noStrike" cap="none" dirty="0" err="1" smtClean="0">
                <a:solidFill>
                  <a:schemeClr val="dk1"/>
                </a:solidFill>
                <a:latin typeface="Calibri"/>
                <a:ea typeface="Calibri"/>
                <a:cs typeface="Calibri"/>
                <a:sym typeface="Calibri"/>
              </a:rPr>
              <a:t>pwd</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 help on the command line and then hit enter</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So it tells you a little about the command, ls is used to list the contents of whichever directory you specify or the current directory that you’re in if nothing has been specified</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-two dashes before help</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-argument could be a file or volume</a:t>
            </a:r>
            <a:endParaRPr dirty="0"/>
          </a:p>
        </p:txBody>
      </p:sp>
    </p:spTree>
    <p:extLst>
      <p:ext uri="{BB962C8B-B14F-4D97-AF65-F5344CB8AC3E}">
        <p14:creationId xmlns:p14="http://schemas.microsoft.com/office/powerpoint/2010/main" val="2114144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13</a:t>
            </a:fld>
            <a:endParaRPr sz="1200">
              <a:solidFill>
                <a:schemeClr val="dk1"/>
              </a:solidFill>
              <a:latin typeface="Arial"/>
              <a:ea typeface="Arial"/>
              <a:cs typeface="Arial"/>
              <a:sym typeface="Arial"/>
            </a:endParaRPr>
          </a:p>
        </p:txBody>
      </p:sp>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4" name="Shape 27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Next try the command </a:t>
            </a:r>
            <a:r>
              <a:rPr lang="en-US" sz="1200" b="0" i="0" u="none" strike="noStrike" cap="none" dirty="0" err="1">
                <a:solidFill>
                  <a:schemeClr val="dk1"/>
                </a:solidFill>
                <a:latin typeface="Calibri"/>
                <a:ea typeface="Calibri"/>
                <a:cs typeface="Calibri"/>
                <a:sym typeface="Calibri"/>
              </a:rPr>
              <a:t>pwd</a:t>
            </a:r>
            <a:r>
              <a:rPr lang="en-US" sz="1200" b="0" i="0" u="none" strike="noStrike" cap="none" dirty="0">
                <a:solidFill>
                  <a:schemeClr val="dk1"/>
                </a:solidFill>
                <a:latin typeface="Calibri"/>
                <a:ea typeface="Calibri"/>
                <a:cs typeface="Calibri"/>
                <a:sym typeface="Calibri"/>
              </a:rPr>
              <a:t> which prints the path of your current working directory. It’s basically like a trail of breadcrumbs from the root or home directory to where you are now</a:t>
            </a:r>
            <a:r>
              <a:rPr lang="en-US" sz="1200" b="0" i="0" u="none" strike="noStrike" cap="none" dirty="0" smtClean="0">
                <a:solidFill>
                  <a:schemeClr val="dk1"/>
                </a:solidFill>
                <a:latin typeface="Calibri"/>
                <a:ea typeface="Calibri"/>
                <a:cs typeface="Calibri"/>
                <a:sym typeface="Calibri"/>
              </a:rPr>
              <a:t>. Same</a:t>
            </a:r>
            <a:r>
              <a:rPr lang="en-US" sz="1200" b="0" i="0" u="none" strike="noStrike" cap="none" baseline="0" dirty="0" smtClean="0">
                <a:solidFill>
                  <a:schemeClr val="dk1"/>
                </a:solidFill>
                <a:latin typeface="Calibri"/>
                <a:ea typeface="Calibri"/>
                <a:cs typeface="Calibri"/>
                <a:sym typeface="Calibri"/>
              </a:rPr>
              <a:t> as the address bar that you would get in windows</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-notice there are no spaces in between the names. Unix does not like spaces so please avoid them</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path shows, at the end, the current directory you are in and all the directories you need to go through to get to it. </a:t>
            </a:r>
            <a:endParaRPr dirty="0"/>
          </a:p>
        </p:txBody>
      </p:sp>
    </p:spTree>
    <p:extLst>
      <p:ext uri="{BB962C8B-B14F-4D97-AF65-F5344CB8AC3E}">
        <p14:creationId xmlns:p14="http://schemas.microsoft.com/office/powerpoint/2010/main" val="1926576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14</a:t>
            </a:fld>
            <a:endParaRPr sz="1200">
              <a:solidFill>
                <a:schemeClr val="dk1"/>
              </a:solidFill>
              <a:latin typeface="Arial"/>
              <a:ea typeface="Arial"/>
              <a:cs typeface="Arial"/>
              <a:sym typeface="Arial"/>
            </a:endParaRPr>
          </a:p>
        </p:txBody>
      </p:sp>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6" name="Shape 28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Type ls</a:t>
            </a:r>
            <a:r>
              <a:rPr lang="en-US" sz="1200" b="0" i="0" u="none" strike="noStrike" cap="none" baseline="0" dirty="0" smtClean="0">
                <a:solidFill>
                  <a:schemeClr val="dk1"/>
                </a:solidFill>
                <a:latin typeface="Calibri"/>
                <a:ea typeface="Calibri"/>
                <a:cs typeface="Calibri"/>
                <a:sym typeface="Calibri"/>
              </a:rPr>
              <a:t> to show directories in current folder</a:t>
            </a:r>
          </a:p>
          <a:p>
            <a:pPr marL="0" marR="0" lvl="0" indent="0" algn="l" rtl="0">
              <a:lnSpc>
                <a:spcPct val="100000"/>
              </a:lnSpc>
              <a:spcBef>
                <a:spcPts val="0"/>
              </a:spcBef>
              <a:spcAft>
                <a:spcPts val="0"/>
              </a:spcAft>
              <a:buClr>
                <a:schemeClr val="dk1"/>
              </a:buClr>
              <a:buSzPts val="1200"/>
              <a:buFont typeface="Calibri"/>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baseline="0" dirty="0" smtClean="0">
                <a:solidFill>
                  <a:schemeClr val="dk1"/>
                </a:solidFill>
                <a:latin typeface="Calibri"/>
                <a:ea typeface="Calibri"/>
                <a:cs typeface="Calibri"/>
                <a:sym typeface="Calibri"/>
              </a:rPr>
              <a:t>Type cd and then let’s type documents</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Type </a:t>
            </a:r>
            <a:r>
              <a:rPr lang="en-US" sz="1200" b="0" i="0" u="none" strike="noStrike" cap="none" dirty="0" err="1" smtClean="0">
                <a:solidFill>
                  <a:schemeClr val="dk1"/>
                </a:solidFill>
                <a:latin typeface="Calibri"/>
                <a:ea typeface="Calibri"/>
                <a:cs typeface="Calibri"/>
                <a:sym typeface="Calibri"/>
              </a:rPr>
              <a:t>pwd</a:t>
            </a:r>
            <a:r>
              <a:rPr lang="en-US" sz="1200" b="0" i="0" u="none" strike="noStrike" cap="none" dirty="0" smtClean="0">
                <a:solidFill>
                  <a:schemeClr val="dk1"/>
                </a:solidFill>
                <a:latin typeface="Calibri"/>
                <a:ea typeface="Calibri"/>
                <a:cs typeface="Calibri"/>
                <a:sym typeface="Calibri"/>
              </a:rPr>
              <a:t> to see new path,  </a:t>
            </a:r>
            <a:r>
              <a:rPr lang="en-US" sz="1200" b="0" i="0" u="none" strike="noStrike" cap="none" dirty="0">
                <a:solidFill>
                  <a:schemeClr val="dk1"/>
                </a:solidFill>
                <a:latin typeface="Calibri"/>
                <a:ea typeface="Calibri"/>
                <a:cs typeface="Calibri"/>
                <a:sym typeface="Calibri"/>
              </a:rPr>
              <a:t>ls again and then enter to show the contents of your current directory</a:t>
            </a:r>
            <a:r>
              <a:rPr lang="en-US" sz="1200" b="0" i="0" u="none" strike="noStrike" cap="none" dirty="0" smtClean="0">
                <a:solidFill>
                  <a:schemeClr val="dk1"/>
                </a:solidFill>
                <a:latin typeface="Calibri"/>
                <a:ea typeface="Calibri"/>
                <a:cs typeface="Calibri"/>
                <a:sym typeface="Calibri"/>
              </a:rPr>
              <a:t>.</a:t>
            </a:r>
          </a:p>
          <a:p>
            <a:pPr marL="0" marR="0" lvl="0" indent="0" algn="l" rtl="0">
              <a:spcBef>
                <a:spcPts val="0"/>
              </a:spcBef>
              <a:spcAft>
                <a:spcPts val="0"/>
              </a:spcAft>
              <a:buNone/>
            </a:pPr>
            <a:endParaRPr lang="en-US" sz="1200" b="0" i="0" u="none" strike="noStrike" cap="none" dirty="0" smtClean="0">
              <a:solidFill>
                <a:schemeClr val="dk1"/>
              </a:solidFill>
              <a:latin typeface="Calibri"/>
              <a:sym typeface="Calibri"/>
            </a:endParaRPr>
          </a:p>
          <a:p>
            <a:pPr marL="0" marR="0" lvl="0" indent="0" algn="l" rtl="0">
              <a:spcBef>
                <a:spcPts val="0"/>
              </a:spcBef>
              <a:spcAft>
                <a:spcPts val="0"/>
              </a:spcAft>
              <a:buNone/>
            </a:pPr>
            <a:r>
              <a:rPr lang="en-US" sz="1200" b="0" i="0" u="none" strike="noStrike" cap="none" dirty="0" smtClean="0">
                <a:solidFill>
                  <a:schemeClr val="dk1"/>
                </a:solidFill>
                <a:latin typeface="Calibri"/>
                <a:sym typeface="Calibri"/>
              </a:rPr>
              <a:t>Type</a:t>
            </a:r>
            <a:r>
              <a:rPr lang="en-US" sz="1200" b="0" i="0" u="none" strike="noStrike" cap="none" baseline="0" dirty="0" smtClean="0">
                <a:solidFill>
                  <a:schemeClr val="dk1"/>
                </a:solidFill>
                <a:latin typeface="Calibri"/>
                <a:sym typeface="Calibri"/>
              </a:rPr>
              <a:t> cd /home/</a:t>
            </a:r>
            <a:r>
              <a:rPr lang="en-US" sz="1200" b="0" i="0" u="none" strike="noStrike" cap="none" baseline="0" dirty="0" err="1" smtClean="0">
                <a:solidFill>
                  <a:schemeClr val="dk1"/>
                </a:solidFill>
                <a:latin typeface="Calibri"/>
                <a:sym typeface="Calibri"/>
              </a:rPr>
              <a:t>nmrclass</a:t>
            </a:r>
            <a:r>
              <a:rPr lang="en-US" sz="1200" b="0" i="0" u="none" strike="noStrike" cap="none" baseline="0" dirty="0" smtClean="0">
                <a:solidFill>
                  <a:schemeClr val="dk1"/>
                </a:solidFill>
                <a:latin typeface="Calibri"/>
                <a:sym typeface="Calibri"/>
              </a:rPr>
              <a:t>/ (home/</a:t>
            </a:r>
            <a:r>
              <a:rPr lang="en-US" sz="1200" b="0" i="0" u="none" strike="noStrike" cap="none" baseline="0" dirty="0" err="1" smtClean="0">
                <a:solidFill>
                  <a:schemeClr val="dk1"/>
                </a:solidFill>
                <a:latin typeface="Calibri"/>
                <a:sym typeface="Calibri"/>
              </a:rPr>
              <a:t>leah</a:t>
            </a:r>
            <a:r>
              <a:rPr lang="en-US" sz="1200" b="0" i="0" u="none" strike="noStrike" cap="none" baseline="0" dirty="0" smtClean="0">
                <a:solidFill>
                  <a:schemeClr val="dk1"/>
                </a:solidFill>
                <a:latin typeface="Calibri"/>
                <a:sym typeface="Calibri"/>
              </a:rPr>
              <a:t> for you), </a:t>
            </a:r>
            <a:r>
              <a:rPr lang="en-US" sz="1200" b="0" i="0" u="none" strike="noStrike" cap="none" baseline="0" dirty="0" err="1" smtClean="0">
                <a:solidFill>
                  <a:schemeClr val="dk1"/>
                </a:solidFill>
                <a:latin typeface="Calibri"/>
                <a:sym typeface="Calibri"/>
              </a:rPr>
              <a:t>pwd</a:t>
            </a:r>
            <a:endParaRPr lang="en-US" sz="1200" b="0" i="0" u="none" strike="noStrike" cap="none" baseline="0" dirty="0" smtClean="0">
              <a:solidFill>
                <a:schemeClr val="dk1"/>
              </a:solidFill>
              <a:latin typeface="Calibri"/>
              <a:sym typeface="Calibri"/>
            </a:endParaRPr>
          </a:p>
          <a:p>
            <a:pPr marL="0" marR="0" lvl="0" indent="0" algn="l" rtl="0">
              <a:spcBef>
                <a:spcPts val="0"/>
              </a:spcBef>
              <a:spcAft>
                <a:spcPts val="0"/>
              </a:spcAft>
              <a:buNone/>
            </a:pPr>
            <a:endParaRPr dirty="0"/>
          </a:p>
        </p:txBody>
      </p:sp>
    </p:spTree>
    <p:extLst>
      <p:ext uri="{BB962C8B-B14F-4D97-AF65-F5344CB8AC3E}">
        <p14:creationId xmlns:p14="http://schemas.microsoft.com/office/powerpoint/2010/main" val="323261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Shape 29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ls command has different options for flags which you’ll remember from when we typed ls –help.</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a:p>
          <a:p>
            <a:pPr marL="0" marR="0" lvl="0" indent="0" algn="l" rtl="0">
              <a:spcBef>
                <a:spcPts val="0"/>
              </a:spcBef>
              <a:spcAft>
                <a:spcPts val="0"/>
              </a:spcAft>
              <a:buNone/>
            </a:pPr>
            <a:r>
              <a:rPr lang="en-US"/>
              <a:t>ls just by itself lists the names of the files within the current directory</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00" name="Shape 30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6772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Shape 31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 “list –all”</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a:p>
          <a:p>
            <a:pPr marL="0" marR="0" lvl="0" indent="0" algn="l" rtl="0">
              <a:spcBef>
                <a:spcPts val="0"/>
              </a:spcBef>
              <a:spcAft>
                <a:spcPts val="0"/>
              </a:spcAft>
              <a:buNone/>
            </a:pPr>
            <a:r>
              <a:rPr lang="en-US"/>
              <a:t>Hidden files have a dot in front of them, environment set up files</a:t>
            </a:r>
            <a:endParaRPr/>
          </a:p>
          <a:p>
            <a:pPr marL="457200" marR="0" lvl="0" indent="-317500" algn="l" rtl="0">
              <a:spcBef>
                <a:spcPts val="0"/>
              </a:spcBef>
              <a:spcAft>
                <a:spcPts val="0"/>
              </a:spcAft>
              <a:buSzPts val="1400"/>
              <a:buChar char="-"/>
            </a:pPr>
            <a:r>
              <a:rPr lang="en-US"/>
              <a:t>user preferences, specify custom shortcut commands that you want or set it up to source FreeSurfer automatically for you , this is a little more advanced than I’ll go into now but someone can explain how you can do this later on in the course if you’re using your won laptop</a:t>
            </a:r>
            <a:endParaRPr/>
          </a:p>
          <a:p>
            <a:pPr marL="0" marR="0" lvl="0" indent="0" algn="l" rtl="0">
              <a:spcBef>
                <a:spcPts val="0"/>
              </a:spcBef>
              <a:spcAft>
                <a:spcPts val="0"/>
              </a:spcAft>
              <a:buNone/>
            </a:pPr>
            <a:endParaRPr/>
          </a:p>
        </p:txBody>
      </p:sp>
      <p:sp>
        <p:nvSpPr>
          <p:cNvPr id="313" name="Shape 31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3186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17</a:t>
            </a:fld>
            <a:endParaRPr sz="1200">
              <a:solidFill>
                <a:schemeClr val="dk1"/>
              </a:solidFill>
              <a:latin typeface="Arial"/>
              <a:ea typeface="Arial"/>
              <a:cs typeface="Arial"/>
              <a:sym typeface="Arial"/>
            </a:endParaRPr>
          </a:p>
        </p:txBody>
      </p:sp>
      <p:sp>
        <p:nvSpPr>
          <p:cNvPr id="327" name="Shape 3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8" name="Shape 32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“list the long version” so it tells you information on the date created, who created the file, the size and the file permissions </a:t>
            </a:r>
            <a:endParaRPr sz="1200" b="0" i="0" u="none" strike="noStrike" cap="none">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US"/>
              <a:t>File permissiong </a:t>
            </a:r>
            <a:r>
              <a:rPr lang="en-US" sz="1200" b="0" i="0" u="none" strike="noStrike" cap="none">
                <a:solidFill>
                  <a:schemeClr val="dk1"/>
                </a:solidFill>
                <a:latin typeface="Calibri"/>
                <a:ea typeface="Calibri"/>
                <a:cs typeface="Calibri"/>
                <a:sym typeface="Calibri"/>
              </a:rPr>
              <a:t>are contained in the first few letters so </a:t>
            </a:r>
            <a:endParaRPr sz="1200" b="0" i="0" u="none" strike="noStrike" cap="none">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d stands for directory </a:t>
            </a:r>
            <a:endParaRPr sz="1200" b="0" i="0" u="none" strike="noStrike" cap="none">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and then the next three letters apply to the user/owner of the file so in this example the user has read, write and execute permissions on the file which is like all access, </a:t>
            </a:r>
            <a:endParaRPr/>
          </a:p>
          <a:p>
            <a:pPr marL="457200" marR="0" lvl="0" indent="-30480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the next three spaces apply to group permissions and then the last three spaces are for all others.</a:t>
            </a:r>
            <a:endParaRPr sz="1200" b="0" i="0" u="none" strike="noStrike" cap="none">
              <a:solidFill>
                <a:schemeClr val="dk1"/>
              </a:solidFill>
              <a:latin typeface="Calibri"/>
              <a:ea typeface="Calibri"/>
              <a:cs typeface="Calibri"/>
              <a:sym typeface="Calibri"/>
            </a:endParaRPr>
          </a:p>
          <a:p>
            <a:pPr marL="457200" lvl="0" indent="-317500" rtl="0">
              <a:spcBef>
                <a:spcPts val="0"/>
              </a:spcBef>
              <a:spcAft>
                <a:spcPts val="0"/>
              </a:spcAft>
              <a:buSzPts val="1400"/>
              <a:buChar char="●"/>
            </a:pPr>
            <a:r>
              <a:rPr lang="en-US"/>
              <a:t>if a permission does not apply to the user, a dash would be in the space in place of the letters,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OLD</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-ownership of file as well as date it was created and size</a:t>
            </a:r>
            <a:endParaRPr/>
          </a:p>
        </p:txBody>
      </p:sp>
    </p:spTree>
    <p:extLst>
      <p:ext uri="{BB962C8B-B14F-4D97-AF65-F5344CB8AC3E}">
        <p14:creationId xmlns:p14="http://schemas.microsoft.com/office/powerpoint/2010/main" val="751924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18</a:t>
            </a:fld>
            <a:endParaRPr sz="1200">
              <a:solidFill>
                <a:schemeClr val="dk1"/>
              </a:solidFill>
              <a:latin typeface="Arial"/>
              <a:ea typeface="Arial"/>
              <a:cs typeface="Arial"/>
              <a:sym typeface="Arial"/>
            </a:endParaRPr>
          </a:p>
        </p:txBody>
      </p:sp>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44" name="Shape 34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r could mean recursive or reverse, most recent files last</a:t>
            </a:r>
            <a:endParaRPr/>
          </a:p>
        </p:txBody>
      </p:sp>
    </p:spTree>
    <p:extLst>
      <p:ext uri="{BB962C8B-B14F-4D97-AF65-F5344CB8AC3E}">
        <p14:creationId xmlns:p14="http://schemas.microsoft.com/office/powerpoint/2010/main" val="1990982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19</a:t>
            </a:fld>
            <a:endParaRPr sz="1200">
              <a:solidFill>
                <a:schemeClr val="dk1"/>
              </a:solidFill>
              <a:latin typeface="Arial"/>
              <a:ea typeface="Arial"/>
              <a:cs typeface="Arial"/>
              <a:sym typeface="Arial"/>
            </a:endParaRPr>
          </a:p>
        </p:txBody>
      </p:sp>
      <p:sp>
        <p:nvSpPr>
          <p:cNvPr id="359" name="Shape 3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60" name="Shape 36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SLIDE</a:t>
            </a:r>
            <a:endParaRPr/>
          </a:p>
          <a:p>
            <a:pPr marL="0" marR="0" lvl="0" indent="0" algn="l" rtl="0">
              <a:spcBef>
                <a:spcPts val="0"/>
              </a:spcBef>
              <a:spcAft>
                <a:spcPts val="0"/>
              </a:spcAft>
              <a:buNone/>
            </a:pPr>
            <a:endParaRPr/>
          </a:p>
          <a:p>
            <a:pPr marL="0" marR="0" lvl="0" indent="0" algn="l" rtl="0">
              <a:spcBef>
                <a:spcPts val="0"/>
              </a:spcBef>
              <a:spcAft>
                <a:spcPts val="0"/>
              </a:spcAft>
              <a:buNone/>
            </a:pPr>
            <a:r>
              <a:rPr lang="en-US"/>
              <a:t>this is a good example actually of when I said you have access to many levels at once because here you can list the contents of the desktop without having to move into that folder, without having to go through that door, its like having x-ray vision into the fridge without having to go through the kitchen.</a:t>
            </a:r>
            <a:endParaRPr/>
          </a:p>
          <a:p>
            <a:pPr marL="0" marR="0" lvl="0" indent="0" algn="l" rtl="0">
              <a:spcBef>
                <a:spcPts val="0"/>
              </a:spcBef>
              <a:spcAft>
                <a:spcPts val="0"/>
              </a:spcAft>
              <a:buNone/>
            </a:pPr>
            <a:endParaRPr/>
          </a:p>
          <a:p>
            <a:pPr marL="0" marR="0" lvl="0" indent="0" algn="l" rtl="0">
              <a:spcBef>
                <a:spcPts val="0"/>
              </a:spcBef>
              <a:spcAft>
                <a:spcPts val="0"/>
              </a:spcAft>
              <a:buNone/>
            </a:pPr>
            <a:endParaRPr/>
          </a:p>
          <a:p>
            <a:pPr marL="0" marR="0" lvl="0" indent="0" algn="l" rtl="0">
              <a:spcBef>
                <a:spcPts val="0"/>
              </a:spcBef>
              <a:spcAft>
                <a:spcPts val="0"/>
              </a:spcAft>
              <a:buNone/>
            </a:pPr>
            <a:endParaRPr/>
          </a:p>
          <a:p>
            <a:pPr marL="0" marR="0" lvl="0" indent="0" algn="l" rtl="0">
              <a:spcBef>
                <a:spcPts val="0"/>
              </a:spcBef>
              <a:spcAft>
                <a:spcPts val="0"/>
              </a:spcAft>
              <a:buNone/>
            </a:pPr>
            <a:endParaRPr/>
          </a:p>
        </p:txBody>
      </p:sp>
    </p:spTree>
    <p:extLst>
      <p:ext uri="{BB962C8B-B14F-4D97-AF65-F5344CB8AC3E}">
        <p14:creationId xmlns:p14="http://schemas.microsoft.com/office/powerpoint/2010/main" val="2260004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4" name="Shape 15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Font typeface="Arial"/>
              <a:buNone/>
            </a:pPr>
            <a:endParaRPr dirty="0"/>
          </a:p>
          <a:p>
            <a:pPr marL="0" lvl="0" indent="0" rtl="0">
              <a:spcBef>
                <a:spcPts val="0"/>
              </a:spcBef>
              <a:spcAft>
                <a:spcPts val="0"/>
              </a:spcAft>
              <a:buClr>
                <a:schemeClr val="dk1"/>
              </a:buClr>
              <a:buFont typeface="Arial"/>
              <a:buNone/>
            </a:pPr>
            <a:r>
              <a:rPr lang="en-US" dirty="0"/>
              <a:t>*This talk is intended to be a very basic introduction to the Unix Operating System, for those of you who haven’t used it before or are new to using it.</a:t>
            </a:r>
            <a:endParaRPr dirty="0"/>
          </a:p>
          <a:p>
            <a:pPr marL="0" lvl="0" indent="0" rtl="0">
              <a:spcBef>
                <a:spcPts val="0"/>
              </a:spcBef>
              <a:spcAft>
                <a:spcPts val="0"/>
              </a:spcAft>
              <a:buClr>
                <a:schemeClr val="dk1"/>
              </a:buClr>
              <a:buFont typeface="Arial"/>
              <a:buNone/>
            </a:pPr>
            <a:r>
              <a:rPr lang="en-US" dirty="0"/>
              <a:t>*We’ll cover some basic commands that will enable you to interact more confidently with FreeSurfer through the rest of the course</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-covers only basics: cd, copying files; no scripting</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-basic understanding of </a:t>
            </a:r>
            <a:r>
              <a:rPr lang="en-US" sz="1200" b="0" i="0" u="none" strike="noStrike" cap="none" dirty="0" err="1">
                <a:solidFill>
                  <a:schemeClr val="dk1"/>
                </a:solidFill>
                <a:latin typeface="Calibri"/>
                <a:ea typeface="Calibri"/>
                <a:cs typeface="Calibri"/>
                <a:sym typeface="Calibri"/>
              </a:rPr>
              <a:t>unix</a:t>
            </a:r>
            <a:r>
              <a:rPr lang="en-US" sz="1200" b="0" i="0" u="none" strike="noStrike" cap="none" dirty="0">
                <a:solidFill>
                  <a:schemeClr val="dk1"/>
                </a:solidFill>
                <a:latin typeface="Calibri"/>
                <a:ea typeface="Calibri"/>
                <a:cs typeface="Calibri"/>
                <a:sym typeface="Calibri"/>
              </a:rPr>
              <a:t> necessary to use FreeSurfer</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-not comprehensive, just to get you through course</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dirty="0"/>
          </a:p>
          <a:p>
            <a:pPr marL="0" lvl="0" indent="0" rtl="0">
              <a:spcBef>
                <a:spcPts val="0"/>
              </a:spcBef>
              <a:spcAft>
                <a:spcPts val="0"/>
              </a:spcAft>
              <a:buClr>
                <a:schemeClr val="dk1"/>
              </a:buClr>
              <a:buFont typeface="Arial"/>
              <a:buNone/>
            </a:pPr>
            <a:r>
              <a:rPr lang="en-US" dirty="0"/>
              <a:t>*At some point during the talk, I will encourage you to open up your own terminals on the laptops in front of you to try the commands along with me</a:t>
            </a:r>
            <a:endParaRPr dirty="0"/>
          </a:p>
          <a:p>
            <a:pPr marL="0" lvl="0" indent="0" rtl="0">
              <a:spcBef>
                <a:spcPts val="0"/>
              </a:spcBef>
              <a:spcAft>
                <a:spcPts val="0"/>
              </a:spcAft>
              <a:buClr>
                <a:schemeClr val="dk1"/>
              </a:buClr>
              <a:buFont typeface="Arial"/>
              <a:buNone/>
            </a:pPr>
            <a:r>
              <a:rPr lang="en-US" dirty="0"/>
              <a:t>*If you have any issues doing this, there will be someone walking around the room who can come over, or if it’s a general question you can ask me.</a:t>
            </a:r>
            <a:endParaRPr dirty="0"/>
          </a:p>
        </p:txBody>
      </p:sp>
    </p:spTree>
    <p:extLst>
      <p:ext uri="{BB962C8B-B14F-4D97-AF65-F5344CB8AC3E}">
        <p14:creationId xmlns:p14="http://schemas.microsoft.com/office/powerpoint/2010/main" val="288449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20</a:t>
            </a:fld>
            <a:endParaRPr sz="1200">
              <a:solidFill>
                <a:schemeClr val="dk1"/>
              </a:solidFill>
              <a:latin typeface="Arial"/>
              <a:ea typeface="Arial"/>
              <a:cs typeface="Arial"/>
              <a:sym typeface="Arial"/>
            </a:endParaRPr>
          </a:p>
        </p:txBody>
      </p:sp>
      <p:sp>
        <p:nvSpPr>
          <p:cNvPr id="370" name="Shape 3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1" name="Shape 37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Always do ls and pwd afterwards to see what changed.</a:t>
            </a:r>
            <a:endParaRPr/>
          </a:p>
        </p:txBody>
      </p:sp>
    </p:spTree>
    <p:extLst>
      <p:ext uri="{BB962C8B-B14F-4D97-AF65-F5344CB8AC3E}">
        <p14:creationId xmlns:p14="http://schemas.microsoft.com/office/powerpoint/2010/main" val="3993896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0" name="Shape 3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5041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6" name="Shape 3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6713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06" name="Shape 40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Another time saver is using full stops to indicate directory level so a single dot ‘.’ represents the current directory level therefore ”ls .” is equivalent to ls in that it specifies the command to list contents of the current directory level. </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“ls ..” lists the contents of one directory up</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Ls ../.. Lists the contents of two directories </a:t>
            </a:r>
            <a:r>
              <a:rPr lang="en-US" sz="1200" b="0" i="0" u="none" strike="noStrike" cap="none" dirty="0" smtClean="0">
                <a:solidFill>
                  <a:schemeClr val="dk1"/>
                </a:solidFill>
                <a:latin typeface="Calibri"/>
                <a:ea typeface="Calibri"/>
                <a:cs typeface="Calibri"/>
                <a:sym typeface="Calibri"/>
              </a:rPr>
              <a:t>up</a:t>
            </a:r>
            <a:endParaRPr dirty="0"/>
          </a:p>
        </p:txBody>
      </p:sp>
      <p:sp>
        <p:nvSpPr>
          <p:cNvPr id="407" name="Shape 40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23</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953272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3" name="Shape 42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You can write a text file or open up a simple text editor</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In linux type gedit mynotes.txt and this will open gedit and name a blank text file mynotes.txt.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a:p>
          <a:p>
            <a:pPr marL="0" marR="0" lvl="0" indent="0" algn="l" rtl="0">
              <a:spcBef>
                <a:spcPts val="0"/>
              </a:spcBef>
              <a:spcAft>
                <a:spcPts val="0"/>
              </a:spcAft>
              <a:buNone/>
            </a:pPr>
            <a:r>
              <a:rPr lang="en-US"/>
              <a:t>type i could write a script</a:t>
            </a:r>
            <a:endParaRPr/>
          </a:p>
          <a:p>
            <a:pPr marL="0" marR="0" lvl="0" indent="0" algn="l" rtl="0">
              <a:spcBef>
                <a:spcPts val="0"/>
              </a:spcBef>
              <a:spcAft>
                <a:spcPts val="0"/>
              </a:spcAft>
              <a:buNone/>
            </a:pP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Save that,  - file save in gedit </a:t>
            </a:r>
            <a:r>
              <a:rPr lang="en-US"/>
              <a:t>or on a mac ctrl-x</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close gedit or ctrl-c on a max to close and return to terminal</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Then type ls and you should see a new file there called mynotes.txt</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24" name="Shape 42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24</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959161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6" name="Shape 4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4554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26</a:t>
            </a:fld>
            <a:endParaRPr sz="1200">
              <a:solidFill>
                <a:schemeClr val="dk1"/>
              </a:solidFill>
              <a:latin typeface="Arial"/>
              <a:ea typeface="Arial"/>
              <a:cs typeface="Arial"/>
              <a:sym typeface="Arial"/>
            </a:endParaRPr>
          </a:p>
        </p:txBody>
      </p:sp>
      <p:sp>
        <p:nvSpPr>
          <p:cNvPr id="442" name="Shape 4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43" name="Shape 44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Copy command - type help and read through the different options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Copy mynotes.txt that we just created into stuff subdirectory</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Cd stuff and you should see it there now too</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read the contents of a file without opening it in a text editor, you can use the more or less commands to print it to the terminal window.</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3609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27</a:t>
            </a:fld>
            <a:endParaRPr sz="1200">
              <a:solidFill>
                <a:schemeClr val="dk1"/>
              </a:solidFill>
              <a:latin typeface="Arial"/>
              <a:ea typeface="Arial"/>
              <a:cs typeface="Arial"/>
              <a:sym typeface="Arial"/>
            </a:endParaRPr>
          </a:p>
        </p:txBody>
      </p:sp>
      <p:sp>
        <p:nvSpPr>
          <p:cNvPr id="456" name="Shape 4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7" name="Shape 45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“less” is similar to more, however it lets you scroll up and down pages. Must enter ‘q’ to get out of less command. </a:t>
            </a: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8772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28</a:t>
            </a:fld>
            <a:endParaRPr sz="1200">
              <a:solidFill>
                <a:schemeClr val="dk1"/>
              </a:solidFill>
              <a:latin typeface="Arial"/>
              <a:ea typeface="Arial"/>
              <a:cs typeface="Arial"/>
              <a:sym typeface="Arial"/>
            </a:endParaRPr>
          </a:p>
        </p:txBody>
      </p:sp>
      <p:sp>
        <p:nvSpPr>
          <p:cNvPr id="470" name="Shape 4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71" name="Shape 47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mv is like cut and paste, you can use it to move a file completely between directories or you’ll also use it to rename a file</a:t>
            </a: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68859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29</a:t>
            </a:fld>
            <a:endParaRPr sz="1200">
              <a:solidFill>
                <a:schemeClr val="dk1"/>
              </a:solidFill>
              <a:latin typeface="Arial"/>
              <a:ea typeface="Arial"/>
              <a:cs typeface="Arial"/>
              <a:sym typeface="Arial"/>
            </a:endParaRPr>
          </a:p>
        </p:txBody>
      </p:sp>
      <p:sp>
        <p:nvSpPr>
          <p:cNvPr id="480" name="Shape 4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81" name="Shape 48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t>should </a:t>
            </a:r>
            <a:r>
              <a:rPr lang="en-US" dirty="0"/>
              <a:t>be in </a:t>
            </a:r>
            <a:r>
              <a:rPr lang="en-US" dirty="0" err="1"/>
              <a:t>pwd</a:t>
            </a:r>
            <a:r>
              <a:rPr lang="en-US" dirty="0"/>
              <a:t> directory and if you type ls, you should see mynotes.txt</a:t>
            </a:r>
            <a:endParaRPr dirty="0"/>
          </a:p>
          <a:p>
            <a:pPr marL="0" marR="0" lvl="0" indent="0" algn="l" rtl="0">
              <a:spcBef>
                <a:spcPts val="0"/>
              </a:spcBef>
              <a:spcAft>
                <a:spcPts val="0"/>
              </a:spcAft>
              <a:buNone/>
            </a:pPr>
            <a:r>
              <a:rPr lang="en-US" dirty="0"/>
              <a:t>so now to delete it, type </a:t>
            </a:r>
            <a:r>
              <a:rPr lang="en-US" dirty="0" err="1"/>
              <a:t>rm</a:t>
            </a:r>
            <a:r>
              <a:rPr lang="en-US" dirty="0"/>
              <a:t> mynotes.txt</a:t>
            </a:r>
            <a:endParaRPr dirty="0"/>
          </a:p>
          <a:p>
            <a:pPr marL="0" marR="0" lvl="0" indent="0" algn="l" rtl="0">
              <a:spcBef>
                <a:spcPts val="0"/>
              </a:spcBef>
              <a:spcAft>
                <a:spcPts val="0"/>
              </a:spcAft>
              <a:buNone/>
            </a:pPr>
            <a:r>
              <a:rPr lang="en-US" dirty="0"/>
              <a:t>type ls again and it should be done now.</a:t>
            </a:r>
            <a:endParaRPr dirty="0"/>
          </a:p>
          <a:p>
            <a:pPr marL="0" marR="0" lvl="0" indent="0" algn="l" rtl="0">
              <a:spcBef>
                <a:spcPts val="0"/>
              </a:spcBef>
              <a:spcAft>
                <a:spcPts val="0"/>
              </a:spcAft>
              <a:buNone/>
            </a:pP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 note of caution, the same feature that makes the </a:t>
            </a:r>
            <a:r>
              <a:rPr lang="en-US" sz="1200" b="0" i="0" u="none" strike="noStrike" cap="none" dirty="0" err="1">
                <a:solidFill>
                  <a:schemeClr val="dk1"/>
                </a:solidFill>
                <a:latin typeface="Calibri"/>
                <a:ea typeface="Calibri"/>
                <a:cs typeface="Calibri"/>
                <a:sym typeface="Calibri"/>
              </a:rPr>
              <a:t>unix</a:t>
            </a:r>
            <a:r>
              <a:rPr lang="en-US" sz="1200" b="0" i="0" u="none" strike="noStrike" cap="none" dirty="0">
                <a:solidFill>
                  <a:schemeClr val="dk1"/>
                </a:solidFill>
                <a:latin typeface="Calibri"/>
                <a:ea typeface="Calibri"/>
                <a:cs typeface="Calibri"/>
                <a:sym typeface="Calibri"/>
              </a:rPr>
              <a:t> command line so powerful is also dangerous when it comes to deleting items. </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When you delete something it’s gone forever; no trash can and often here is no are you sure step before deleting something so it’s good practice to get used to making copies of your original data before moving it around and working with it.</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4735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1" name="Shape 16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Use the term Linux interchangeably with Unix sometimes.</a:t>
            </a:r>
            <a:endParaRPr/>
          </a:p>
          <a:p>
            <a:pPr marL="0" marR="0" lvl="0" indent="0" algn="l" rtl="0">
              <a:spcBef>
                <a:spcPts val="0"/>
              </a:spcBef>
              <a:spcAft>
                <a:spcPts val="0"/>
              </a:spcAft>
              <a:buNone/>
            </a:pP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Why use it?</a:t>
            </a:r>
            <a:endParaRPr sz="1200" b="0" i="0" u="none" strike="noStrike" cap="none">
              <a:solidFill>
                <a:schemeClr val="dk1"/>
              </a:solidFill>
              <a:latin typeface="Calibri"/>
              <a:ea typeface="Calibri"/>
              <a:cs typeface="Calibri"/>
              <a:sym typeface="Calibri"/>
            </a:endParaRPr>
          </a:p>
          <a:p>
            <a:pPr marL="457200" marR="0" lvl="0" indent="-304800" algn="l" rtl="0">
              <a:spcBef>
                <a:spcPts val="0"/>
              </a:spcBef>
              <a:spcAft>
                <a:spcPts val="0"/>
              </a:spcAft>
              <a:buSzPts val="1200"/>
              <a:buChar char="-"/>
            </a:pPr>
            <a:r>
              <a:rPr lang="en-US">
                <a:solidFill>
                  <a:srgbClr val="000000"/>
                </a:solidFill>
                <a:latin typeface="Book Antiqua"/>
                <a:ea typeface="Book Antiqua"/>
                <a:cs typeface="Book Antiqua"/>
                <a:sym typeface="Book Antiqua"/>
              </a:rPr>
              <a:t>power to write many scripts with many commands to work with lots of data</a:t>
            </a:r>
            <a:endParaRPr>
              <a:solidFill>
                <a:srgbClr val="000000"/>
              </a:solidFill>
              <a:latin typeface="Book Antiqua"/>
              <a:ea typeface="Book Antiqua"/>
              <a:cs typeface="Book Antiqua"/>
              <a:sym typeface="Book Antiqua"/>
            </a:endParaRPr>
          </a:p>
          <a:p>
            <a:pPr marL="457200" marR="0" lvl="0" indent="-317500" algn="l" rtl="0">
              <a:spcBef>
                <a:spcPts val="0"/>
              </a:spcBef>
              <a:spcAft>
                <a:spcPts val="0"/>
              </a:spcAft>
              <a:buSzPts val="1400"/>
              <a:buChar char="-"/>
            </a:pPr>
            <a:r>
              <a:rPr lang="en-US"/>
              <a:t>The data that comes off the scanner is lots of data – hundreds of slices per subject and within each slice hundreds to thousands of voxels.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It speeds up data processing,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a:t>- </a:t>
            </a:r>
            <a:r>
              <a:rPr lang="en-US" sz="1200" b="0" i="0" u="none" strike="noStrike" cap="none">
                <a:solidFill>
                  <a:schemeClr val="dk1"/>
                </a:solidFill>
                <a:latin typeface="Calibri"/>
                <a:ea typeface="Calibri"/>
                <a:cs typeface="Calibri"/>
                <a:sym typeface="Calibri"/>
              </a:rPr>
              <a:t>and enables processing large batches of data simultaneously either by implementing a script that you’ve written or by passing your command to computational resources available to you such as network clusters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14498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30</a:t>
            </a:fld>
            <a:endParaRPr sz="1200">
              <a:solidFill>
                <a:schemeClr val="dk1"/>
              </a:solidFill>
              <a:latin typeface="Arial"/>
              <a:ea typeface="Arial"/>
              <a:cs typeface="Arial"/>
              <a:sym typeface="Arial"/>
            </a:endParaRPr>
          </a:p>
        </p:txBody>
      </p:sp>
      <p:sp>
        <p:nvSpPr>
          <p:cNvPr id="494" name="Shape 4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95" name="Shape 49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Ls or Cd will return an error</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Does NOT like spaces in file names. </a:t>
            </a:r>
            <a:r>
              <a:rPr lang="en-US" dirty="0"/>
              <a:t>you’ll </a:t>
            </a:r>
            <a:r>
              <a:rPr lang="en-US" sz="1200" b="0" i="0" u="none" strike="noStrike" cap="none" dirty="0">
                <a:solidFill>
                  <a:schemeClr val="dk1"/>
                </a:solidFill>
                <a:latin typeface="Calibri"/>
                <a:ea typeface="Calibri"/>
                <a:cs typeface="Calibri"/>
                <a:sym typeface="Calibri"/>
              </a:rPr>
              <a:t>remember that the path is a string of words with forwards slashes to indicate directories and spaces tend to mess the path names up</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dirty="0"/>
          </a:p>
          <a:p>
            <a:pPr marL="0" lvl="0" indent="0" rtl="0">
              <a:spcBef>
                <a:spcPts val="0"/>
              </a:spcBef>
              <a:spcAft>
                <a:spcPts val="0"/>
              </a:spcAft>
              <a:buClr>
                <a:schemeClr val="dk1"/>
              </a:buClr>
              <a:buFont typeface="Arial"/>
              <a:buNone/>
            </a:pPr>
            <a:r>
              <a:rPr lang="en-US" dirty="0"/>
              <a:t>-keep hitting up arrow key to see other commands you typed in the past</a:t>
            </a:r>
            <a:endParaRPr dirty="0"/>
          </a:p>
          <a:p>
            <a:pPr marL="0" lvl="0" indent="0" rtl="0">
              <a:spcBef>
                <a:spcPts val="0"/>
              </a:spcBef>
              <a:spcAft>
                <a:spcPts val="0"/>
              </a:spcAft>
              <a:buClr>
                <a:schemeClr val="dk1"/>
              </a:buClr>
              <a:buFont typeface="Arial"/>
              <a:buNone/>
            </a:pPr>
            <a:r>
              <a:rPr lang="en-US" dirty="0" err="1"/>
              <a:t>Ctrl+a</a:t>
            </a:r>
            <a:r>
              <a:rPr lang="en-US" dirty="0"/>
              <a:t> on mac goes to home; </a:t>
            </a:r>
            <a:r>
              <a:rPr lang="en-US" dirty="0" err="1"/>
              <a:t>ctrl+e</a:t>
            </a:r>
            <a:r>
              <a:rPr lang="en-US" dirty="0"/>
              <a:t> goes to end</a:t>
            </a:r>
            <a:endParaRPr dirty="0"/>
          </a:p>
          <a:p>
            <a:pPr marL="0" lvl="0" indent="0" rtl="0">
              <a:spcBef>
                <a:spcPts val="0"/>
              </a:spcBef>
              <a:spcAft>
                <a:spcPts val="0"/>
              </a:spcAft>
              <a:buClr>
                <a:schemeClr val="dk1"/>
              </a:buClr>
              <a:buFont typeface="Arial"/>
              <a:buNone/>
            </a:pPr>
            <a:r>
              <a:rPr lang="en-US" dirty="0"/>
              <a:t>Option + left right arrows jumps to spaces</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97470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31</a:t>
            </a:fld>
            <a:endParaRPr sz="1200">
              <a:solidFill>
                <a:schemeClr val="dk1"/>
              </a:solidFill>
              <a:latin typeface="Arial"/>
              <a:ea typeface="Arial"/>
              <a:cs typeface="Arial"/>
              <a:sym typeface="Arial"/>
            </a:endParaRPr>
          </a:p>
        </p:txBody>
      </p:sp>
      <p:sp>
        <p:nvSpPr>
          <p:cNvPr id="501" name="Shape 5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02" name="Shape 50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-for the tutorials today, FREESURFER_HOME will already be set for you. But when you go home and use FreeSurfer on your own machine, you will need to make sure you have these variables set before you can begin working with FreeSurfer.</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-during the course SUBJECTS_DIR will change often, so pay attention to instructions at top of tutorial and change it accordingly</a:t>
            </a:r>
            <a:endParaRPr/>
          </a:p>
        </p:txBody>
      </p:sp>
    </p:spTree>
    <p:extLst>
      <p:ext uri="{BB962C8B-B14F-4D97-AF65-F5344CB8AC3E}">
        <p14:creationId xmlns:p14="http://schemas.microsoft.com/office/powerpoint/2010/main" val="1035076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32</a:t>
            </a:fld>
            <a:endParaRPr sz="1200">
              <a:solidFill>
                <a:schemeClr val="dk1"/>
              </a:solidFill>
              <a:latin typeface="Arial"/>
              <a:ea typeface="Arial"/>
              <a:cs typeface="Arial"/>
              <a:sym typeface="Arial"/>
            </a:endParaRPr>
          </a:p>
        </p:txBody>
      </p:sp>
      <p:sp>
        <p:nvSpPr>
          <p:cNvPr id="510" name="Shape 5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11" name="Shape 51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-use ‘export’ for bash shells – standard terminal language for </a:t>
            </a:r>
            <a:r>
              <a:rPr lang="en-US" sz="1200" b="0" i="0" u="none" strike="noStrike" cap="none" dirty="0" err="1">
                <a:solidFill>
                  <a:schemeClr val="dk1"/>
                </a:solidFill>
                <a:latin typeface="Calibri"/>
                <a:ea typeface="Calibri"/>
                <a:cs typeface="Calibri"/>
                <a:sym typeface="Calibri"/>
              </a:rPr>
              <a:t>linux</a:t>
            </a:r>
            <a:r>
              <a:rPr lang="en-US" sz="1200" b="0" i="0" u="none" strike="noStrike" cap="none" dirty="0">
                <a:solidFill>
                  <a:schemeClr val="dk1"/>
                </a:solidFill>
                <a:latin typeface="Calibri"/>
                <a:ea typeface="Calibri"/>
                <a:cs typeface="Calibri"/>
                <a:sym typeface="Calibri"/>
              </a:rPr>
              <a:t> and macs</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Can set up .profile or .</a:t>
            </a:r>
            <a:r>
              <a:rPr lang="en-US" dirty="0" err="1" smtClean="0"/>
              <a:t>cshrc</a:t>
            </a:r>
            <a:r>
              <a:rPr lang="en-US" dirty="0" smtClean="0"/>
              <a:t> (if you’re using a c shell) to always run these commands for you for every terminal window opened</a:t>
            </a:r>
          </a:p>
          <a:p>
            <a:pPr marL="0" marR="0" lvl="0" indent="0" algn="l" rtl="0">
              <a:spcBef>
                <a:spcPts val="0"/>
              </a:spcBef>
              <a:spcAft>
                <a:spcPts val="0"/>
              </a:spcAft>
              <a:buNone/>
            </a:pPr>
            <a:endParaRPr dirty="0"/>
          </a:p>
        </p:txBody>
      </p:sp>
    </p:spTree>
    <p:extLst>
      <p:ext uri="{BB962C8B-B14F-4D97-AF65-F5344CB8AC3E}">
        <p14:creationId xmlns:p14="http://schemas.microsoft.com/office/powerpoint/2010/main" val="30904613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33</a:t>
            </a:fld>
            <a:endParaRPr sz="1200">
              <a:solidFill>
                <a:schemeClr val="dk1"/>
              </a:solidFill>
              <a:latin typeface="Arial"/>
              <a:ea typeface="Arial"/>
              <a:cs typeface="Arial"/>
              <a:sym typeface="Arial"/>
            </a:endParaRPr>
          </a:p>
        </p:txBody>
      </p:sp>
      <p:sp>
        <p:nvSpPr>
          <p:cNvPr id="522" name="Shape 5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23" name="Shape 52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-Set up environment or initialize </a:t>
            </a:r>
            <a:r>
              <a:rPr lang="en-US" sz="1200" b="0" i="0" u="none" strike="noStrike" cap="none" dirty="0" err="1">
                <a:solidFill>
                  <a:schemeClr val="dk1"/>
                </a:solidFill>
                <a:latin typeface="Calibri"/>
                <a:ea typeface="Calibri"/>
                <a:cs typeface="Calibri"/>
                <a:sym typeface="Calibri"/>
              </a:rPr>
              <a:t>freesurfer</a:t>
            </a:r>
            <a:r>
              <a:rPr lang="en-US" sz="1200" b="0" i="0" u="none" strike="noStrike" cap="none" dirty="0">
                <a:solidFill>
                  <a:schemeClr val="dk1"/>
                </a:solidFill>
                <a:latin typeface="Calibri"/>
                <a:ea typeface="Calibri"/>
                <a:cs typeface="Calibri"/>
                <a:sym typeface="Calibri"/>
              </a:rPr>
              <a:t> (see </a:t>
            </a:r>
            <a:r>
              <a:rPr lang="en-US" sz="1200" b="0" i="0" u="none" strike="noStrike" cap="none" dirty="0" err="1">
                <a:solidFill>
                  <a:schemeClr val="dk1"/>
                </a:solidFill>
                <a:latin typeface="Calibri"/>
                <a:ea typeface="Calibri"/>
                <a:cs typeface="Calibri"/>
                <a:sym typeface="Calibri"/>
              </a:rPr>
              <a:t>setenv</a:t>
            </a:r>
            <a:r>
              <a:rPr lang="en-US" sz="1200" b="0" i="0" u="none" strike="noStrike" cap="none" dirty="0">
                <a:solidFill>
                  <a:schemeClr val="dk1"/>
                </a:solidFill>
                <a:latin typeface="Calibri"/>
                <a:ea typeface="Calibri"/>
                <a:cs typeface="Calibri"/>
                <a:sym typeface="Calibri"/>
              </a:rPr>
              <a:t> a lot)</a:t>
            </a:r>
            <a:endParaRPr dirty="0"/>
          </a:p>
          <a:p>
            <a:pPr marL="0" marR="0" lvl="0" indent="0" algn="l" rtl="0">
              <a:spcBef>
                <a:spcPts val="0"/>
              </a:spcBef>
              <a:spcAft>
                <a:spcPts val="0"/>
              </a:spcAft>
              <a:buNone/>
            </a:pPr>
            <a:endParaRPr dirty="0"/>
          </a:p>
        </p:txBody>
      </p:sp>
    </p:spTree>
    <p:extLst>
      <p:ext uri="{BB962C8B-B14F-4D97-AF65-F5344CB8AC3E}">
        <p14:creationId xmlns:p14="http://schemas.microsoft.com/office/powerpoint/2010/main" val="7882517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34</a:t>
            </a:fld>
            <a:endParaRPr sz="1200">
              <a:solidFill>
                <a:schemeClr val="dk1"/>
              </a:solidFill>
              <a:latin typeface="Arial"/>
              <a:ea typeface="Arial"/>
              <a:cs typeface="Arial"/>
              <a:sym typeface="Arial"/>
            </a:endParaRPr>
          </a:p>
        </p:txBody>
      </p:sp>
      <p:sp>
        <p:nvSpPr>
          <p:cNvPr id="534" name="Shape 5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35" name="Shape 53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once youve set up your subject directory, you can then use this command to navigate into this directory without having to type out the full path.</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-cd SUJBECTS_DIR is shortcut to cd /path/to/data</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-in tutorial will often have to cd $SUBJECTS_DIR</a:t>
            </a:r>
            <a:endParaRPr/>
          </a:p>
        </p:txBody>
      </p:sp>
    </p:spTree>
    <p:extLst>
      <p:ext uri="{BB962C8B-B14F-4D97-AF65-F5344CB8AC3E}">
        <p14:creationId xmlns:p14="http://schemas.microsoft.com/office/powerpoint/2010/main" val="6052305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35</a:t>
            </a:fld>
            <a:endParaRPr sz="1200">
              <a:solidFill>
                <a:schemeClr val="dk1"/>
              </a:solidFill>
              <a:latin typeface="Arial"/>
              <a:ea typeface="Arial"/>
              <a:cs typeface="Arial"/>
              <a:sym typeface="Arial"/>
            </a:endParaRPr>
          </a:p>
        </p:txBody>
      </p:sp>
      <p:sp>
        <p:nvSpPr>
          <p:cNvPr id="542" name="Shape 5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43" name="Shape 54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73418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Shape 56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36</a:t>
            </a:fld>
            <a:endParaRPr sz="1200">
              <a:solidFill>
                <a:schemeClr val="dk1"/>
              </a:solidFill>
              <a:latin typeface="Arial"/>
              <a:ea typeface="Arial"/>
              <a:cs typeface="Arial"/>
              <a:sym typeface="Arial"/>
            </a:endParaRPr>
          </a:p>
        </p:txBody>
      </p:sp>
      <p:sp>
        <p:nvSpPr>
          <p:cNvPr id="561" name="Shape 5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62" name="Shape 56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after doing that, since the freesurfer required variables are already set up for you, you could try echo ...</a:t>
            </a: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89257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Shape 57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5" name="Shape 5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37430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Shape 58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1" name="Shape 5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6819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8" name="Shape 16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a:t>
            </a:r>
            <a:r>
              <a:rPr lang="en-US" sz="1200" b="0" i="0" u="none" strike="noStrike" cap="none" dirty="0">
                <a:solidFill>
                  <a:schemeClr val="dk1"/>
                </a:solidFill>
                <a:latin typeface="Calibri"/>
                <a:ea typeface="Calibri"/>
                <a:cs typeface="Calibri"/>
                <a:sym typeface="Calibri"/>
              </a:rPr>
              <a:t>Instead of using a graphical user interface such as the one you would find on a windows operating system or the way most people probably use their macs,</a:t>
            </a:r>
            <a:r>
              <a:rPr lang="en-US" sz="1400" b="0" i="0" u="none" strike="noStrike" cap="none" dirty="0">
                <a:solidFill>
                  <a:srgbClr val="000000"/>
                </a:solidFill>
                <a:latin typeface="Calibri"/>
                <a:ea typeface="Calibri"/>
                <a:cs typeface="Calibri"/>
                <a:sym typeface="Calibri"/>
              </a:rPr>
              <a:t> </a:t>
            </a:r>
            <a:r>
              <a:rPr lang="en-US" sz="1400" dirty="0">
                <a:solidFill>
                  <a:srgbClr val="000000"/>
                </a:solidFill>
                <a:latin typeface="Book Antiqua"/>
                <a:ea typeface="Book Antiqua"/>
                <a:cs typeface="Book Antiqua"/>
                <a:sym typeface="Book Antiqua"/>
              </a:rPr>
              <a:t>Communicate with operating system through a “shell” or terminal window.</a:t>
            </a:r>
            <a:endParaRPr sz="1400" dirty="0">
              <a:solidFill>
                <a:srgbClr val="000000"/>
              </a:solidFill>
              <a:latin typeface="Book Antiqua"/>
              <a:ea typeface="Book Antiqua"/>
              <a:cs typeface="Book Antiqua"/>
              <a:sym typeface="Book Antiqua"/>
            </a:endParaRPr>
          </a:p>
          <a:p>
            <a:pPr marL="0" marR="0" lvl="0" indent="0" algn="l" rtl="0">
              <a:spcBef>
                <a:spcPts val="0"/>
              </a:spcBef>
              <a:spcAft>
                <a:spcPts val="0"/>
              </a:spcAft>
              <a:buNone/>
            </a:pPr>
            <a:endParaRPr sz="1400" dirty="0">
              <a:solidFill>
                <a:srgbClr val="000000"/>
              </a:solidFill>
              <a:latin typeface="Book Antiqua"/>
              <a:ea typeface="Book Antiqua"/>
              <a:cs typeface="Book Antiqua"/>
              <a:sym typeface="Book Antiqua"/>
            </a:endParaRPr>
          </a:p>
          <a:p>
            <a:pPr marL="0" marR="0" lvl="0" indent="0" algn="l" rtl="0">
              <a:spcBef>
                <a:spcPts val="0"/>
              </a:spcBef>
              <a:spcAft>
                <a:spcPts val="0"/>
              </a:spcAft>
              <a:buNone/>
            </a:pPr>
            <a:r>
              <a:rPr lang="en-US" dirty="0"/>
              <a:t>*so for example in </a:t>
            </a:r>
            <a:r>
              <a:rPr lang="en-US" dirty="0" err="1"/>
              <a:t>windowas</a:t>
            </a:r>
            <a:r>
              <a:rPr lang="en-US" dirty="0"/>
              <a:t> </a:t>
            </a:r>
            <a:r>
              <a:rPr lang="en-US" sz="1200" b="0" i="0" u="none" strike="noStrike" cap="none" dirty="0">
                <a:solidFill>
                  <a:schemeClr val="dk1"/>
                </a:solidFill>
                <a:latin typeface="Calibri"/>
                <a:ea typeface="Calibri"/>
                <a:cs typeface="Calibri"/>
                <a:sym typeface="Calibri"/>
              </a:rPr>
              <a:t>to run an application you would click on the relevant icon and the app launches. Or if you wanted to copy or delete a file, you would click on a folder icon and select your action</a:t>
            </a:r>
            <a:r>
              <a:rPr lang="en-US" dirty="0"/>
              <a:t> from a drop down menu.</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On a </a:t>
            </a:r>
            <a:r>
              <a:rPr lang="en-US" sz="1200" b="0" i="0" u="none" strike="noStrike" cap="none" dirty="0" err="1">
                <a:solidFill>
                  <a:schemeClr val="dk1"/>
                </a:solidFill>
                <a:latin typeface="Calibri"/>
                <a:ea typeface="Calibri"/>
                <a:cs typeface="Calibri"/>
                <a:sym typeface="Calibri"/>
              </a:rPr>
              <a:t>unix</a:t>
            </a:r>
            <a:r>
              <a:rPr lang="en-US" sz="1200" b="0" i="0" u="none" strike="noStrike" cap="none" dirty="0">
                <a:solidFill>
                  <a:schemeClr val="dk1"/>
                </a:solidFill>
                <a:latin typeface="Calibri"/>
                <a:ea typeface="Calibri"/>
                <a:cs typeface="Calibri"/>
                <a:sym typeface="Calibri"/>
              </a:rPr>
              <a:t> platform, </a:t>
            </a:r>
            <a:r>
              <a:rPr lang="en-US" dirty="0"/>
              <a:t>we launch apps and copy files through commands we type into the command line</a:t>
            </a:r>
            <a:r>
              <a:rPr lang="en-US" sz="1200" b="0"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So you could find the terminal icon on your desktop of the course laptops or your mac and click here to launch the terminal. </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And </a:t>
            </a:r>
            <a:r>
              <a:rPr lang="en-US" dirty="0"/>
              <a:t>where your cursor is, is the start of the command line.</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OLD</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compare to Windows GUI → hit Start and see icons of programs to choose from. Similar to DOS. </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-to run programs, must type a command for what you want to do on the command line. </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4926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Shape 17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so this is what your screen should look like, your terminals are probably empty for now but we’ll start working with them in a minute</a:t>
            </a:r>
            <a:endParaRPr sz="1200" b="0" i="0" u="none" strike="noStrike" cap="none">
              <a:solidFill>
                <a:schemeClr val="dk1"/>
              </a:solidFill>
              <a:latin typeface="Calibri"/>
              <a:ea typeface="Calibri"/>
              <a:cs typeface="Calibri"/>
              <a:sym typeface="Calibri"/>
            </a:endParaRPr>
          </a:p>
        </p:txBody>
      </p:sp>
      <p:sp>
        <p:nvSpPr>
          <p:cNvPr id="177" name="Shape 17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5863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5" name="Shape 18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So </a:t>
            </a:r>
            <a:r>
              <a:rPr lang="en-US" sz="1200" b="0" i="0" u="none" strike="noStrike" cap="none" dirty="0">
                <a:solidFill>
                  <a:schemeClr val="dk1"/>
                </a:solidFill>
                <a:latin typeface="Calibri"/>
                <a:ea typeface="Calibri"/>
                <a:cs typeface="Calibri"/>
                <a:sym typeface="Calibri"/>
              </a:rPr>
              <a:t>again if you think of a windows user interface, </a:t>
            </a:r>
            <a:r>
              <a:rPr lang="en-US" dirty="0"/>
              <a:t>you need to double click on each folder level before you can get to a file that you’re trying to open, like passing through multiple doors to get to the fridge.</a:t>
            </a:r>
            <a:endParaRPr dirty="0"/>
          </a:p>
          <a:p>
            <a:pPr marL="0" marR="0" lvl="0" indent="0" algn="l" rtl="0">
              <a:spcBef>
                <a:spcPts val="0"/>
              </a:spcBef>
              <a:spcAft>
                <a:spcPts val="0"/>
              </a:spcAft>
              <a:buNone/>
            </a:pP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With your terminal though, you have access to all directory locations and levels at once on the command line so this makes accessing and performing actions on data comparatively much more efficient.</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78405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u="none">
                <a:solidFill>
                  <a:schemeClr val="dk1"/>
                </a:solidFill>
                <a:latin typeface="Arial"/>
                <a:ea typeface="Arial"/>
                <a:cs typeface="Arial"/>
                <a:sym typeface="Arial"/>
              </a:rPr>
              <a:t>7</a:t>
            </a:fld>
            <a:endParaRPr sz="1200" b="0" u="none">
              <a:solidFill>
                <a:schemeClr val="dk1"/>
              </a:solidFill>
              <a:latin typeface="Arial"/>
              <a:ea typeface="Arial"/>
              <a:cs typeface="Arial"/>
              <a:sym typeface="Arial"/>
            </a:endParaRPr>
          </a:p>
        </p:txBody>
      </p:sp>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4" name="Shape 19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Home is like My Computer </a:t>
            </a:r>
            <a:endParaRPr/>
          </a:p>
        </p:txBody>
      </p:sp>
    </p:spTree>
    <p:extLst>
      <p:ext uri="{BB962C8B-B14F-4D97-AF65-F5344CB8AC3E}">
        <p14:creationId xmlns:p14="http://schemas.microsoft.com/office/powerpoint/2010/main" val="472629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3789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Shape 21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*add a screen shot here for the windows terminal</a:t>
            </a:r>
            <a:endParaRPr sz="1200" b="0" i="0" u="none" strike="noStrike" cap="none">
              <a:solidFill>
                <a:schemeClr val="dk1"/>
              </a:solidFill>
              <a:latin typeface="Calibri"/>
              <a:ea typeface="Calibri"/>
              <a:cs typeface="Calibri"/>
              <a:sym typeface="Calibri"/>
            </a:endParaRPr>
          </a:p>
        </p:txBody>
      </p:sp>
      <p:sp>
        <p:nvSpPr>
          <p:cNvPr id="218" name="Shape 21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4087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5759052" y="5883276"/>
            <a:ext cx="20574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rgbClr val="F2F2F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17" name="Shape 17"/>
          <p:cNvSpPr txBox="1">
            <a:spLocks noGrp="1"/>
          </p:cNvSpPr>
          <p:nvPr>
            <p:ph type="ftr" idx="11"/>
          </p:nvPr>
        </p:nvSpPr>
        <p:spPr>
          <a:xfrm>
            <a:off x="685347" y="5883276"/>
            <a:ext cx="500464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rgbClr val="F2F2F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18" name="Shape 18"/>
          <p:cNvSpPr txBox="1">
            <a:spLocks noGrp="1"/>
          </p:cNvSpPr>
          <p:nvPr>
            <p:ph type="sldNum" idx="12"/>
          </p:nvPr>
        </p:nvSpPr>
        <p:spPr>
          <a:xfrm>
            <a:off x="7885509" y="5883276"/>
            <a:ext cx="5651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F2F2F2"/>
                </a:solidFill>
                <a:latin typeface="Lustria"/>
                <a:ea typeface="Lustria"/>
                <a:cs typeface="Lustria"/>
                <a:sym typeface="Lustria"/>
              </a:defRPr>
            </a:lvl1pPr>
            <a:lvl2pPr marL="0" marR="0" lvl="1" indent="0" algn="r" rtl="0">
              <a:spcBef>
                <a:spcPts val="0"/>
              </a:spcBef>
              <a:buNone/>
              <a:defRPr sz="1000" b="0" i="0" u="none" strike="noStrike" cap="none">
                <a:solidFill>
                  <a:srgbClr val="F2F2F2"/>
                </a:solidFill>
                <a:latin typeface="Lustria"/>
                <a:ea typeface="Lustria"/>
                <a:cs typeface="Lustria"/>
                <a:sym typeface="Lustria"/>
              </a:defRPr>
            </a:lvl2pPr>
            <a:lvl3pPr marL="0" marR="0" lvl="2" indent="0" algn="r" rtl="0">
              <a:spcBef>
                <a:spcPts val="0"/>
              </a:spcBef>
              <a:buNone/>
              <a:defRPr sz="1000" b="0" i="0" u="none" strike="noStrike" cap="none">
                <a:solidFill>
                  <a:srgbClr val="F2F2F2"/>
                </a:solidFill>
                <a:latin typeface="Lustria"/>
                <a:ea typeface="Lustria"/>
                <a:cs typeface="Lustria"/>
                <a:sym typeface="Lustria"/>
              </a:defRPr>
            </a:lvl3pPr>
            <a:lvl4pPr marL="0" marR="0" lvl="3" indent="0" algn="r" rtl="0">
              <a:spcBef>
                <a:spcPts val="0"/>
              </a:spcBef>
              <a:buNone/>
              <a:defRPr sz="1000" b="0" i="0" u="none" strike="noStrike" cap="none">
                <a:solidFill>
                  <a:srgbClr val="F2F2F2"/>
                </a:solidFill>
                <a:latin typeface="Lustria"/>
                <a:ea typeface="Lustria"/>
                <a:cs typeface="Lustria"/>
                <a:sym typeface="Lustria"/>
              </a:defRPr>
            </a:lvl4pPr>
            <a:lvl5pPr marL="0" marR="0" lvl="4" indent="0" algn="r" rtl="0">
              <a:spcBef>
                <a:spcPts val="0"/>
              </a:spcBef>
              <a:buNone/>
              <a:defRPr sz="1000" b="0" i="0" u="none" strike="noStrike" cap="none">
                <a:solidFill>
                  <a:srgbClr val="F2F2F2"/>
                </a:solidFill>
                <a:latin typeface="Lustria"/>
                <a:ea typeface="Lustria"/>
                <a:cs typeface="Lustria"/>
                <a:sym typeface="Lustria"/>
              </a:defRPr>
            </a:lvl5pPr>
            <a:lvl6pPr marL="0" marR="0" lvl="5" indent="0" algn="r" rtl="0">
              <a:spcBef>
                <a:spcPts val="0"/>
              </a:spcBef>
              <a:buNone/>
              <a:defRPr sz="1000" b="0" i="0" u="none" strike="noStrike" cap="none">
                <a:solidFill>
                  <a:srgbClr val="F2F2F2"/>
                </a:solidFill>
                <a:latin typeface="Lustria"/>
                <a:ea typeface="Lustria"/>
                <a:cs typeface="Lustria"/>
                <a:sym typeface="Lustria"/>
              </a:defRPr>
            </a:lvl6pPr>
            <a:lvl7pPr marL="0" marR="0" lvl="6" indent="0" algn="r" rtl="0">
              <a:spcBef>
                <a:spcPts val="0"/>
              </a:spcBef>
              <a:buNone/>
              <a:defRPr sz="1000" b="0" i="0" u="none" strike="noStrike" cap="none">
                <a:solidFill>
                  <a:srgbClr val="F2F2F2"/>
                </a:solidFill>
                <a:latin typeface="Lustria"/>
                <a:ea typeface="Lustria"/>
                <a:cs typeface="Lustria"/>
                <a:sym typeface="Lustria"/>
              </a:defRPr>
            </a:lvl7pPr>
            <a:lvl8pPr marL="0" marR="0" lvl="7" indent="0" algn="r" rtl="0">
              <a:spcBef>
                <a:spcPts val="0"/>
              </a:spcBef>
              <a:buNone/>
              <a:defRPr sz="1000" b="0" i="0" u="none" strike="noStrike" cap="none">
                <a:solidFill>
                  <a:srgbClr val="F2F2F2"/>
                </a:solidFill>
                <a:latin typeface="Lustria"/>
                <a:ea typeface="Lustria"/>
                <a:cs typeface="Lustria"/>
                <a:sym typeface="Lustria"/>
              </a:defRPr>
            </a:lvl8pPr>
            <a:lvl9pPr marL="0" marR="0" lvl="8" indent="0" algn="r" rtl="0">
              <a:spcBef>
                <a:spcPts val="0"/>
              </a:spcBef>
              <a:buNone/>
              <a:defRPr sz="1000" b="0" i="0" u="none" strike="noStrike" cap="none">
                <a:solidFill>
                  <a:srgbClr val="F2F2F2"/>
                </a:solidFill>
                <a:latin typeface="Lustria"/>
                <a:ea typeface="Lustria"/>
                <a:cs typeface="Lustria"/>
                <a:sym typeface="Lustri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5"/>
        <p:cNvGrpSpPr/>
        <p:nvPr/>
      </p:nvGrpSpPr>
      <p:grpSpPr>
        <a:xfrm>
          <a:off x="0" y="0"/>
          <a:ext cx="0" cy="0"/>
          <a:chOff x="0" y="0"/>
          <a:chExt cx="0" cy="0"/>
        </a:xfrm>
      </p:grpSpPr>
      <p:pic>
        <p:nvPicPr>
          <p:cNvPr id="76" name="Shape 76" descr="Slate-V2-SD-panoPhotoInset.png"/>
          <p:cNvPicPr preferRelativeResize="0"/>
          <p:nvPr/>
        </p:nvPicPr>
        <p:blipFill rotWithShape="1">
          <a:blip r:embed="rId2">
            <a:alphaModFix/>
          </a:blip>
          <a:srcRect/>
          <a:stretch/>
        </p:blipFill>
        <p:spPr>
          <a:xfrm>
            <a:off x="743995" y="540085"/>
            <a:ext cx="7656010" cy="3834374"/>
          </a:xfrm>
          <a:prstGeom prst="rect">
            <a:avLst/>
          </a:prstGeom>
          <a:noFill/>
          <a:ln>
            <a:noFill/>
          </a:ln>
        </p:spPr>
      </p:pic>
      <p:sp>
        <p:nvSpPr>
          <p:cNvPr id="77" name="Shape 77"/>
          <p:cNvSpPr txBox="1">
            <a:spLocks noGrp="1"/>
          </p:cNvSpPr>
          <p:nvPr>
            <p:ph type="title"/>
          </p:nvPr>
        </p:nvSpPr>
        <p:spPr>
          <a:xfrm>
            <a:off x="685354" y="4565255"/>
            <a:ext cx="7766495" cy="543472"/>
          </a:xfrm>
          <a:prstGeom prst="rect">
            <a:avLst/>
          </a:prstGeom>
          <a:noFill/>
          <a:ln>
            <a:noFill/>
          </a:ln>
          <a:effectLst>
            <a:outerShdw blurRad="25400">
              <a:srgbClr val="000000">
                <a:alpha val="45882"/>
              </a:srgbClr>
            </a:outerShdw>
          </a:effectLst>
        </p:spPr>
        <p:txBody>
          <a:bodyPr spcFirstLastPara="1" wrap="square" lIns="91425" tIns="91425" rIns="91425" bIns="91425" anchor="b" anchorCtr="0"/>
          <a:lstStyle>
            <a:lvl1pPr marR="0" lvl="0" algn="ctr" rtl="0">
              <a:spcBef>
                <a:spcPts val="0"/>
              </a:spcBef>
              <a:spcAft>
                <a:spcPts val="0"/>
              </a:spcAft>
              <a:buClr>
                <a:schemeClr val="lt2"/>
              </a:buClr>
              <a:buSzPts val="2800"/>
              <a:buFont typeface="Lustria"/>
              <a:buNone/>
              <a:defRPr sz="2800" b="0" i="0" u="none" strike="noStrike" cap="none">
                <a:solidFill>
                  <a:schemeClr val="lt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78" name="Shape 78"/>
          <p:cNvSpPr>
            <a:spLocks noGrp="1"/>
          </p:cNvSpPr>
          <p:nvPr>
            <p:ph type="pic" idx="2"/>
          </p:nvPr>
        </p:nvSpPr>
        <p:spPr>
          <a:xfrm>
            <a:off x="926217" y="695010"/>
            <a:ext cx="7285600" cy="3525671"/>
          </a:xfrm>
          <a:prstGeom prst="rect">
            <a:avLst/>
          </a:prstGeom>
          <a:noFill/>
          <a:ln>
            <a:noFill/>
          </a:ln>
          <a:effectLst>
            <a:outerShdw blurRad="38100" dist="25400" dir="4440000">
              <a:srgbClr val="000000">
                <a:alpha val="35686"/>
              </a:srgbClr>
            </a:outerShdw>
          </a:effectLst>
        </p:spPr>
        <p:txBody>
          <a:bodyPr spcFirstLastPara="1" wrap="square" lIns="91425" tIns="91425" rIns="91425" bIns="91425" anchor="t" anchorCtr="0"/>
          <a:lstStyle>
            <a:lvl1pPr marR="0" lvl="0" algn="ctr" rtl="0">
              <a:spcBef>
                <a:spcPts val="400"/>
              </a:spcBef>
              <a:spcAft>
                <a:spcPts val="0"/>
              </a:spcAft>
              <a:buClr>
                <a:schemeClr val="lt2"/>
              </a:buClr>
              <a:buSzPts val="1400"/>
              <a:buFont typeface="Noto Sans Symbols"/>
              <a:buNone/>
              <a:defRPr sz="2000" b="0" i="0" u="none" strike="noStrike" cap="none">
                <a:solidFill>
                  <a:schemeClr val="lt2"/>
                </a:solidFill>
                <a:latin typeface="Lustria"/>
                <a:ea typeface="Lustria"/>
                <a:cs typeface="Lustria"/>
                <a:sym typeface="Lustria"/>
              </a:defRPr>
            </a:lvl1pPr>
            <a:lvl2pPr marR="0" lvl="1" algn="l" rtl="0">
              <a:spcBef>
                <a:spcPts val="600"/>
              </a:spcBef>
              <a:spcAft>
                <a:spcPts val="0"/>
              </a:spcAft>
              <a:buClr>
                <a:schemeClr val="lt2"/>
              </a:buClr>
              <a:buSzPts val="1400"/>
              <a:buFont typeface="Noto Sans Symbols"/>
              <a:buNone/>
              <a:defRPr sz="2000" b="0" i="0" u="none" strike="noStrike" cap="none">
                <a:solidFill>
                  <a:schemeClr val="lt2"/>
                </a:solidFill>
                <a:latin typeface="Lustria"/>
                <a:ea typeface="Lustria"/>
                <a:cs typeface="Lustria"/>
                <a:sym typeface="Lustria"/>
              </a:defRPr>
            </a:lvl2pPr>
            <a:lvl3pPr marR="0" lvl="2" algn="l" rtl="0">
              <a:spcBef>
                <a:spcPts val="600"/>
              </a:spcBef>
              <a:spcAft>
                <a:spcPts val="0"/>
              </a:spcAft>
              <a:buClr>
                <a:schemeClr val="lt2"/>
              </a:buClr>
              <a:buSzPts val="1400"/>
              <a:buFont typeface="Noto Sans Symbols"/>
              <a:buNone/>
              <a:defRPr sz="2000" b="0" i="0" u="none" strike="noStrike" cap="none">
                <a:solidFill>
                  <a:schemeClr val="lt2"/>
                </a:solidFill>
                <a:latin typeface="Lustria"/>
                <a:ea typeface="Lustria"/>
                <a:cs typeface="Lustria"/>
                <a:sym typeface="Lustria"/>
              </a:defRPr>
            </a:lvl3pPr>
            <a:lvl4pPr marR="0" lvl="3" algn="l" rtl="0">
              <a:spcBef>
                <a:spcPts val="600"/>
              </a:spcBef>
              <a:spcAft>
                <a:spcPts val="0"/>
              </a:spcAft>
              <a:buClr>
                <a:schemeClr val="lt2"/>
              </a:buClr>
              <a:buSzPts val="1400"/>
              <a:buFont typeface="Noto Sans Symbols"/>
              <a:buNone/>
              <a:defRPr sz="2000" b="0" i="0" u="none" strike="noStrike" cap="none">
                <a:solidFill>
                  <a:schemeClr val="lt2"/>
                </a:solidFill>
                <a:latin typeface="Lustria"/>
                <a:ea typeface="Lustria"/>
                <a:cs typeface="Lustria"/>
                <a:sym typeface="Lustria"/>
              </a:defRPr>
            </a:lvl4pPr>
            <a:lvl5pPr marR="0" lvl="4" algn="l" rtl="0">
              <a:spcBef>
                <a:spcPts val="600"/>
              </a:spcBef>
              <a:spcAft>
                <a:spcPts val="0"/>
              </a:spcAft>
              <a:buClr>
                <a:schemeClr val="lt2"/>
              </a:buClr>
              <a:buSzPts val="1400"/>
              <a:buFont typeface="Noto Sans Symbols"/>
              <a:buNone/>
              <a:defRPr sz="2000" b="0" i="0" u="none" strike="noStrike" cap="none">
                <a:solidFill>
                  <a:schemeClr val="lt2"/>
                </a:solidFill>
                <a:latin typeface="Lustria"/>
                <a:ea typeface="Lustria"/>
                <a:cs typeface="Lustria"/>
                <a:sym typeface="Lustria"/>
              </a:defRPr>
            </a:lvl5pPr>
            <a:lvl6pPr marR="0" lvl="5" algn="l" rtl="0">
              <a:spcBef>
                <a:spcPts val="600"/>
              </a:spcBef>
              <a:spcAft>
                <a:spcPts val="0"/>
              </a:spcAft>
              <a:buClr>
                <a:schemeClr val="lt2"/>
              </a:buClr>
              <a:buSzPts val="1400"/>
              <a:buFont typeface="Noto Sans Symbols"/>
              <a:buNone/>
              <a:defRPr sz="2000" b="0" i="0" u="none" strike="noStrike" cap="none">
                <a:solidFill>
                  <a:schemeClr val="lt2"/>
                </a:solidFill>
                <a:latin typeface="Lustria"/>
                <a:ea typeface="Lustria"/>
                <a:cs typeface="Lustria"/>
                <a:sym typeface="Lustria"/>
              </a:defRPr>
            </a:lvl6pPr>
            <a:lvl7pPr marR="0" lvl="6" algn="l" rtl="0">
              <a:spcBef>
                <a:spcPts val="600"/>
              </a:spcBef>
              <a:spcAft>
                <a:spcPts val="0"/>
              </a:spcAft>
              <a:buClr>
                <a:schemeClr val="lt2"/>
              </a:buClr>
              <a:buSzPts val="1400"/>
              <a:buFont typeface="Noto Sans Symbols"/>
              <a:buNone/>
              <a:defRPr sz="2000" b="0" i="0" u="none" strike="noStrike" cap="none">
                <a:solidFill>
                  <a:schemeClr val="lt2"/>
                </a:solidFill>
                <a:latin typeface="Lustria"/>
                <a:ea typeface="Lustria"/>
                <a:cs typeface="Lustria"/>
                <a:sym typeface="Lustria"/>
              </a:defRPr>
            </a:lvl7pPr>
            <a:lvl8pPr marR="0" lvl="7" algn="l" rtl="0">
              <a:spcBef>
                <a:spcPts val="600"/>
              </a:spcBef>
              <a:spcAft>
                <a:spcPts val="0"/>
              </a:spcAft>
              <a:buClr>
                <a:schemeClr val="lt2"/>
              </a:buClr>
              <a:buSzPts val="1400"/>
              <a:buFont typeface="Noto Sans Symbols"/>
              <a:buNone/>
              <a:defRPr sz="2000" b="0" i="0" u="none" strike="noStrike" cap="none">
                <a:solidFill>
                  <a:schemeClr val="lt2"/>
                </a:solidFill>
                <a:latin typeface="Lustria"/>
                <a:ea typeface="Lustria"/>
                <a:cs typeface="Lustria"/>
                <a:sym typeface="Lustria"/>
              </a:defRPr>
            </a:lvl8pPr>
            <a:lvl9pPr marR="0" lvl="8" algn="l" rtl="0">
              <a:spcBef>
                <a:spcPts val="600"/>
              </a:spcBef>
              <a:spcAft>
                <a:spcPts val="600"/>
              </a:spcAft>
              <a:buClr>
                <a:schemeClr val="lt2"/>
              </a:buClr>
              <a:buSzPts val="1400"/>
              <a:buFont typeface="Noto Sans Symbols"/>
              <a:buNone/>
              <a:defRPr sz="2000" b="0" i="0" u="none" strike="noStrike" cap="none">
                <a:solidFill>
                  <a:schemeClr val="lt2"/>
                </a:solidFill>
                <a:latin typeface="Lustria"/>
                <a:ea typeface="Lustria"/>
                <a:cs typeface="Lustria"/>
                <a:sym typeface="Lustria"/>
              </a:defRPr>
            </a:lvl9pPr>
          </a:lstStyle>
          <a:p>
            <a:endParaRPr/>
          </a:p>
        </p:txBody>
      </p:sp>
      <p:sp>
        <p:nvSpPr>
          <p:cNvPr id="79" name="Shape 79"/>
          <p:cNvSpPr txBox="1">
            <a:spLocks noGrp="1"/>
          </p:cNvSpPr>
          <p:nvPr>
            <p:ph type="body" idx="1"/>
          </p:nvPr>
        </p:nvSpPr>
        <p:spPr>
          <a:xfrm>
            <a:off x="685346" y="5108728"/>
            <a:ext cx="7765322" cy="682472"/>
          </a:xfrm>
          <a:prstGeom prst="rect">
            <a:avLst/>
          </a:prstGeom>
          <a:noFill/>
          <a:ln>
            <a:noFill/>
          </a:ln>
          <a:effectLst>
            <a:outerShdw blurRad="25400">
              <a:srgbClr val="000000">
                <a:alpha val="45882"/>
              </a:srgbClr>
            </a:outerShdw>
          </a:effectLst>
        </p:spPr>
        <p:txBody>
          <a:bodyPr spcFirstLastPara="1" wrap="square" lIns="91425" tIns="91425" rIns="91425" bIns="91425" anchor="t" anchorCtr="0"/>
          <a:lstStyle>
            <a:lvl1pPr marL="457200" marR="0" lvl="0" indent="-228600" algn="ctr" rtl="0">
              <a:spcBef>
                <a:spcPts val="32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1pPr>
            <a:lvl2pPr marL="914400" marR="0" lvl="1" indent="-228600" algn="l" rtl="0">
              <a:spcBef>
                <a:spcPts val="600"/>
              </a:spcBef>
              <a:spcAft>
                <a:spcPts val="0"/>
              </a:spcAft>
              <a:buClr>
                <a:schemeClr val="lt2"/>
              </a:buClr>
              <a:buSzPts val="980"/>
              <a:buFont typeface="Noto Sans Symbols"/>
              <a:buNone/>
              <a:defRPr sz="1400" b="0" i="0" u="none" strike="noStrike" cap="none">
                <a:solidFill>
                  <a:schemeClr val="lt2"/>
                </a:solidFill>
                <a:latin typeface="Lustria"/>
                <a:ea typeface="Lustria"/>
                <a:cs typeface="Lustria"/>
                <a:sym typeface="Lustria"/>
              </a:defRPr>
            </a:lvl2pPr>
            <a:lvl3pPr marL="1371600" marR="0" lvl="2" indent="-228600" algn="l" rtl="0">
              <a:spcBef>
                <a:spcPts val="600"/>
              </a:spcBef>
              <a:spcAft>
                <a:spcPts val="0"/>
              </a:spcAft>
              <a:buClr>
                <a:schemeClr val="lt2"/>
              </a:buClr>
              <a:buSzPts val="840"/>
              <a:buFont typeface="Noto Sans Symbols"/>
              <a:buNone/>
              <a:defRPr sz="1200" b="0" i="0" u="none" strike="noStrike" cap="none">
                <a:solidFill>
                  <a:schemeClr val="lt2"/>
                </a:solidFill>
                <a:latin typeface="Lustria"/>
                <a:ea typeface="Lustria"/>
                <a:cs typeface="Lustria"/>
                <a:sym typeface="Lustria"/>
              </a:defRPr>
            </a:lvl3pPr>
            <a:lvl4pPr marL="1828800" marR="0" lvl="3" indent="-228600" algn="l" rtl="0">
              <a:spcBef>
                <a:spcPts val="600"/>
              </a:spcBef>
              <a:spcAft>
                <a:spcPts val="0"/>
              </a:spcAft>
              <a:buClr>
                <a:schemeClr val="lt2"/>
              </a:buClr>
              <a:buSzPts val="700"/>
              <a:buFont typeface="Noto Sans Symbols"/>
              <a:buNone/>
              <a:defRPr sz="1000" b="0" i="0" u="none" strike="noStrike" cap="none">
                <a:solidFill>
                  <a:schemeClr val="lt2"/>
                </a:solidFill>
                <a:latin typeface="Lustria"/>
                <a:ea typeface="Lustria"/>
                <a:cs typeface="Lustria"/>
                <a:sym typeface="Lustria"/>
              </a:defRPr>
            </a:lvl4pPr>
            <a:lvl5pPr marL="2286000" marR="0" lvl="4" indent="-228600" algn="l" rtl="0">
              <a:spcBef>
                <a:spcPts val="600"/>
              </a:spcBef>
              <a:spcAft>
                <a:spcPts val="0"/>
              </a:spcAft>
              <a:buClr>
                <a:schemeClr val="lt2"/>
              </a:buClr>
              <a:buSzPts val="700"/>
              <a:buFont typeface="Noto Sans Symbols"/>
              <a:buNone/>
              <a:defRPr sz="1000" b="0" i="0" u="none" strike="noStrike" cap="none">
                <a:solidFill>
                  <a:schemeClr val="lt2"/>
                </a:solidFill>
                <a:latin typeface="Lustria"/>
                <a:ea typeface="Lustria"/>
                <a:cs typeface="Lustria"/>
                <a:sym typeface="Lustria"/>
              </a:defRPr>
            </a:lvl5pPr>
            <a:lvl6pPr marL="2743200" marR="0" lvl="5" indent="-228600" algn="l" rtl="0">
              <a:spcBef>
                <a:spcPts val="600"/>
              </a:spcBef>
              <a:spcAft>
                <a:spcPts val="0"/>
              </a:spcAft>
              <a:buClr>
                <a:schemeClr val="lt2"/>
              </a:buClr>
              <a:buSzPts val="700"/>
              <a:buFont typeface="Noto Sans Symbols"/>
              <a:buNone/>
              <a:defRPr sz="1000" b="0" i="0" u="none" strike="noStrike" cap="none">
                <a:solidFill>
                  <a:schemeClr val="lt2"/>
                </a:solidFill>
                <a:latin typeface="Lustria"/>
                <a:ea typeface="Lustria"/>
                <a:cs typeface="Lustria"/>
                <a:sym typeface="Lustria"/>
              </a:defRPr>
            </a:lvl6pPr>
            <a:lvl7pPr marL="3200400" marR="0" lvl="6" indent="-228600" algn="l" rtl="0">
              <a:spcBef>
                <a:spcPts val="600"/>
              </a:spcBef>
              <a:spcAft>
                <a:spcPts val="0"/>
              </a:spcAft>
              <a:buClr>
                <a:schemeClr val="lt2"/>
              </a:buClr>
              <a:buSzPts val="700"/>
              <a:buFont typeface="Noto Sans Symbols"/>
              <a:buNone/>
              <a:defRPr sz="1000" b="0" i="0" u="none" strike="noStrike" cap="none">
                <a:solidFill>
                  <a:schemeClr val="lt2"/>
                </a:solidFill>
                <a:latin typeface="Lustria"/>
                <a:ea typeface="Lustria"/>
                <a:cs typeface="Lustria"/>
                <a:sym typeface="Lustria"/>
              </a:defRPr>
            </a:lvl7pPr>
            <a:lvl8pPr marL="3657600" marR="0" lvl="7" indent="-228600" algn="l" rtl="0">
              <a:spcBef>
                <a:spcPts val="600"/>
              </a:spcBef>
              <a:spcAft>
                <a:spcPts val="0"/>
              </a:spcAft>
              <a:buClr>
                <a:schemeClr val="lt2"/>
              </a:buClr>
              <a:buSzPts val="700"/>
              <a:buFont typeface="Noto Sans Symbols"/>
              <a:buNone/>
              <a:defRPr sz="1000" b="0" i="0" u="none" strike="noStrike" cap="none">
                <a:solidFill>
                  <a:schemeClr val="lt2"/>
                </a:solidFill>
                <a:latin typeface="Lustria"/>
                <a:ea typeface="Lustria"/>
                <a:cs typeface="Lustria"/>
                <a:sym typeface="Lustria"/>
              </a:defRPr>
            </a:lvl8pPr>
            <a:lvl9pPr marL="4114800" marR="0" lvl="8" indent="-228600" algn="l" rtl="0">
              <a:spcBef>
                <a:spcPts val="600"/>
              </a:spcBef>
              <a:spcAft>
                <a:spcPts val="600"/>
              </a:spcAft>
              <a:buClr>
                <a:schemeClr val="lt2"/>
              </a:buClr>
              <a:buSzPts val="700"/>
              <a:buFont typeface="Noto Sans Symbols"/>
              <a:buNone/>
              <a:defRPr sz="1000" b="0" i="0" u="none" strike="noStrike" cap="none">
                <a:solidFill>
                  <a:schemeClr val="lt2"/>
                </a:solidFill>
                <a:latin typeface="Lustria"/>
                <a:ea typeface="Lustria"/>
                <a:cs typeface="Lustria"/>
                <a:sym typeface="Lustria"/>
              </a:defRPr>
            </a:lvl9pPr>
          </a:lstStyle>
          <a:p>
            <a:endParaRPr/>
          </a:p>
        </p:txBody>
      </p:sp>
      <p:sp>
        <p:nvSpPr>
          <p:cNvPr id="80" name="Shape 80"/>
          <p:cNvSpPr txBox="1">
            <a:spLocks noGrp="1"/>
          </p:cNvSpPr>
          <p:nvPr>
            <p:ph type="dt" idx="10"/>
          </p:nvPr>
        </p:nvSpPr>
        <p:spPr>
          <a:xfrm>
            <a:off x="5759052" y="5883276"/>
            <a:ext cx="20574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a:solidFill>
                  <a:srgbClr val="F2F2F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81" name="Shape 81"/>
          <p:cNvSpPr txBox="1">
            <a:spLocks noGrp="1"/>
          </p:cNvSpPr>
          <p:nvPr>
            <p:ph type="ftr" idx="11"/>
          </p:nvPr>
        </p:nvSpPr>
        <p:spPr>
          <a:xfrm>
            <a:off x="685347" y="5883276"/>
            <a:ext cx="500464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F2F2F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82" name="Shape 82"/>
          <p:cNvSpPr txBox="1">
            <a:spLocks noGrp="1"/>
          </p:cNvSpPr>
          <p:nvPr>
            <p:ph type="sldNum" idx="12"/>
          </p:nvPr>
        </p:nvSpPr>
        <p:spPr>
          <a:xfrm>
            <a:off x="7885509" y="5883276"/>
            <a:ext cx="5651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rgbClr val="F2F2F2"/>
                </a:solidFill>
                <a:latin typeface="Lustria"/>
                <a:ea typeface="Lustria"/>
                <a:cs typeface="Lustria"/>
                <a:sym typeface="Lustria"/>
              </a:defRPr>
            </a:lvl1pPr>
            <a:lvl2pPr marL="0" marR="0" lvl="1" indent="0" algn="r" rtl="0">
              <a:spcBef>
                <a:spcPts val="0"/>
              </a:spcBef>
              <a:buNone/>
              <a:defRPr sz="1000">
                <a:solidFill>
                  <a:srgbClr val="F2F2F2"/>
                </a:solidFill>
                <a:latin typeface="Lustria"/>
                <a:ea typeface="Lustria"/>
                <a:cs typeface="Lustria"/>
                <a:sym typeface="Lustria"/>
              </a:defRPr>
            </a:lvl2pPr>
            <a:lvl3pPr marL="0" marR="0" lvl="2" indent="0" algn="r" rtl="0">
              <a:spcBef>
                <a:spcPts val="0"/>
              </a:spcBef>
              <a:buNone/>
              <a:defRPr sz="1000">
                <a:solidFill>
                  <a:srgbClr val="F2F2F2"/>
                </a:solidFill>
                <a:latin typeface="Lustria"/>
                <a:ea typeface="Lustria"/>
                <a:cs typeface="Lustria"/>
                <a:sym typeface="Lustria"/>
              </a:defRPr>
            </a:lvl3pPr>
            <a:lvl4pPr marL="0" marR="0" lvl="3" indent="0" algn="r" rtl="0">
              <a:spcBef>
                <a:spcPts val="0"/>
              </a:spcBef>
              <a:buNone/>
              <a:defRPr sz="1000">
                <a:solidFill>
                  <a:srgbClr val="F2F2F2"/>
                </a:solidFill>
                <a:latin typeface="Lustria"/>
                <a:ea typeface="Lustria"/>
                <a:cs typeface="Lustria"/>
                <a:sym typeface="Lustria"/>
              </a:defRPr>
            </a:lvl4pPr>
            <a:lvl5pPr marL="0" marR="0" lvl="4" indent="0" algn="r" rtl="0">
              <a:spcBef>
                <a:spcPts val="0"/>
              </a:spcBef>
              <a:buNone/>
              <a:defRPr sz="1000">
                <a:solidFill>
                  <a:srgbClr val="F2F2F2"/>
                </a:solidFill>
                <a:latin typeface="Lustria"/>
                <a:ea typeface="Lustria"/>
                <a:cs typeface="Lustria"/>
                <a:sym typeface="Lustria"/>
              </a:defRPr>
            </a:lvl5pPr>
            <a:lvl6pPr marL="0" marR="0" lvl="5" indent="0" algn="r" rtl="0">
              <a:spcBef>
                <a:spcPts val="0"/>
              </a:spcBef>
              <a:buNone/>
              <a:defRPr sz="1000">
                <a:solidFill>
                  <a:srgbClr val="F2F2F2"/>
                </a:solidFill>
                <a:latin typeface="Lustria"/>
                <a:ea typeface="Lustria"/>
                <a:cs typeface="Lustria"/>
                <a:sym typeface="Lustria"/>
              </a:defRPr>
            </a:lvl6pPr>
            <a:lvl7pPr marL="0" marR="0" lvl="6" indent="0" algn="r" rtl="0">
              <a:spcBef>
                <a:spcPts val="0"/>
              </a:spcBef>
              <a:buNone/>
              <a:defRPr sz="1000">
                <a:solidFill>
                  <a:srgbClr val="F2F2F2"/>
                </a:solidFill>
                <a:latin typeface="Lustria"/>
                <a:ea typeface="Lustria"/>
                <a:cs typeface="Lustria"/>
                <a:sym typeface="Lustria"/>
              </a:defRPr>
            </a:lvl7pPr>
            <a:lvl8pPr marL="0" marR="0" lvl="7" indent="0" algn="r" rtl="0">
              <a:spcBef>
                <a:spcPts val="0"/>
              </a:spcBef>
              <a:buNone/>
              <a:defRPr sz="1000">
                <a:solidFill>
                  <a:srgbClr val="F2F2F2"/>
                </a:solidFill>
                <a:latin typeface="Lustria"/>
                <a:ea typeface="Lustria"/>
                <a:cs typeface="Lustria"/>
                <a:sym typeface="Lustria"/>
              </a:defRPr>
            </a:lvl8pPr>
            <a:lvl9pPr marL="0" marR="0" lvl="8" indent="0" algn="r" rtl="0">
              <a:spcBef>
                <a:spcPts val="0"/>
              </a:spcBef>
              <a:buNone/>
              <a:defRPr sz="1000">
                <a:solidFill>
                  <a:srgbClr val="F2F2F2"/>
                </a:solidFill>
                <a:latin typeface="Lustria"/>
                <a:ea typeface="Lustria"/>
                <a:cs typeface="Lustria"/>
                <a:sym typeface="Lustri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685346" y="608437"/>
            <a:ext cx="7765322" cy="3534344"/>
          </a:xfrm>
          <a:prstGeom prst="rect">
            <a:avLst/>
          </a:prstGeom>
          <a:noFill/>
          <a:ln>
            <a:noFill/>
          </a:ln>
          <a:effectLst>
            <a:outerShdw blurRad="25400">
              <a:srgbClr val="000000">
                <a:alpha val="45882"/>
              </a:srgbClr>
            </a:outerShdw>
          </a:effectLst>
        </p:spPr>
        <p:txBody>
          <a:bodyPr spcFirstLastPara="1" wrap="square" lIns="91425" tIns="91425" rIns="91425" bIns="91425" anchor="ctr" anchorCtr="0"/>
          <a:lstStyle>
            <a:lvl1pPr marR="0" lvl="0" algn="ctr" rtl="0">
              <a:spcBef>
                <a:spcPts val="0"/>
              </a:spcBef>
              <a:spcAft>
                <a:spcPts val="0"/>
              </a:spcAft>
              <a:buClr>
                <a:schemeClr val="lt2"/>
              </a:buClr>
              <a:buSzPts val="3200"/>
              <a:buFont typeface="Lustria"/>
              <a:buNone/>
              <a:defRPr sz="3200" b="0" i="0" u="none" strike="noStrike" cap="none">
                <a:solidFill>
                  <a:schemeClr val="lt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85" name="Shape 85"/>
          <p:cNvSpPr txBox="1">
            <a:spLocks noGrp="1"/>
          </p:cNvSpPr>
          <p:nvPr>
            <p:ph type="body" idx="1"/>
          </p:nvPr>
        </p:nvSpPr>
        <p:spPr>
          <a:xfrm>
            <a:off x="685346" y="4295180"/>
            <a:ext cx="7765322" cy="1501826"/>
          </a:xfrm>
          <a:prstGeom prst="rect">
            <a:avLst/>
          </a:prstGeom>
          <a:noFill/>
          <a:ln>
            <a:noFill/>
          </a:ln>
          <a:effectLst>
            <a:outerShdw blurRad="25400">
              <a:srgbClr val="000000">
                <a:alpha val="45882"/>
              </a:srgbClr>
            </a:outerShdw>
          </a:effectLst>
        </p:spPr>
        <p:txBody>
          <a:bodyPr spcFirstLastPara="1" wrap="square" lIns="91425" tIns="91425" rIns="91425" bIns="91425" anchor="ctr" anchorCtr="0"/>
          <a:lstStyle>
            <a:lvl1pPr marL="457200" marR="0" lvl="0" indent="-228600" algn="ctr" rtl="0">
              <a:spcBef>
                <a:spcPts val="32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1pPr>
            <a:lvl2pPr marL="914400" marR="0" lvl="1" indent="-228600" algn="l" rtl="0">
              <a:spcBef>
                <a:spcPts val="600"/>
              </a:spcBef>
              <a:spcAft>
                <a:spcPts val="0"/>
              </a:spcAft>
              <a:buClr>
                <a:schemeClr val="lt2"/>
              </a:buClr>
              <a:buSzPts val="980"/>
              <a:buFont typeface="Noto Sans Symbols"/>
              <a:buNone/>
              <a:defRPr sz="1400" b="0" i="0" u="none" strike="noStrike" cap="none">
                <a:solidFill>
                  <a:schemeClr val="lt2"/>
                </a:solidFill>
                <a:latin typeface="Lustria"/>
                <a:ea typeface="Lustria"/>
                <a:cs typeface="Lustria"/>
                <a:sym typeface="Lustria"/>
              </a:defRPr>
            </a:lvl2pPr>
            <a:lvl3pPr marL="1371600" marR="0" lvl="2" indent="-228600" algn="l" rtl="0">
              <a:spcBef>
                <a:spcPts val="600"/>
              </a:spcBef>
              <a:spcAft>
                <a:spcPts val="0"/>
              </a:spcAft>
              <a:buClr>
                <a:schemeClr val="lt2"/>
              </a:buClr>
              <a:buSzPts val="840"/>
              <a:buFont typeface="Noto Sans Symbols"/>
              <a:buNone/>
              <a:defRPr sz="1200" b="0" i="0" u="none" strike="noStrike" cap="none">
                <a:solidFill>
                  <a:schemeClr val="lt2"/>
                </a:solidFill>
                <a:latin typeface="Lustria"/>
                <a:ea typeface="Lustria"/>
                <a:cs typeface="Lustria"/>
                <a:sym typeface="Lustria"/>
              </a:defRPr>
            </a:lvl3pPr>
            <a:lvl4pPr marL="1828800" marR="0" lvl="3" indent="-228600" algn="l" rtl="0">
              <a:spcBef>
                <a:spcPts val="600"/>
              </a:spcBef>
              <a:spcAft>
                <a:spcPts val="0"/>
              </a:spcAft>
              <a:buClr>
                <a:schemeClr val="lt2"/>
              </a:buClr>
              <a:buSzPts val="700"/>
              <a:buFont typeface="Noto Sans Symbols"/>
              <a:buNone/>
              <a:defRPr sz="1000" b="0" i="0" u="none" strike="noStrike" cap="none">
                <a:solidFill>
                  <a:schemeClr val="lt2"/>
                </a:solidFill>
                <a:latin typeface="Lustria"/>
                <a:ea typeface="Lustria"/>
                <a:cs typeface="Lustria"/>
                <a:sym typeface="Lustria"/>
              </a:defRPr>
            </a:lvl4pPr>
            <a:lvl5pPr marL="2286000" marR="0" lvl="4" indent="-228600" algn="l" rtl="0">
              <a:spcBef>
                <a:spcPts val="600"/>
              </a:spcBef>
              <a:spcAft>
                <a:spcPts val="0"/>
              </a:spcAft>
              <a:buClr>
                <a:schemeClr val="lt2"/>
              </a:buClr>
              <a:buSzPts val="700"/>
              <a:buFont typeface="Noto Sans Symbols"/>
              <a:buNone/>
              <a:defRPr sz="1000" b="0" i="0" u="none" strike="noStrike" cap="none">
                <a:solidFill>
                  <a:schemeClr val="lt2"/>
                </a:solidFill>
                <a:latin typeface="Lustria"/>
                <a:ea typeface="Lustria"/>
                <a:cs typeface="Lustria"/>
                <a:sym typeface="Lustria"/>
              </a:defRPr>
            </a:lvl5pPr>
            <a:lvl6pPr marL="2743200" marR="0" lvl="5" indent="-228600" algn="l" rtl="0">
              <a:spcBef>
                <a:spcPts val="600"/>
              </a:spcBef>
              <a:spcAft>
                <a:spcPts val="0"/>
              </a:spcAft>
              <a:buClr>
                <a:schemeClr val="lt2"/>
              </a:buClr>
              <a:buSzPts val="700"/>
              <a:buFont typeface="Noto Sans Symbols"/>
              <a:buNone/>
              <a:defRPr sz="1000" b="0" i="0" u="none" strike="noStrike" cap="none">
                <a:solidFill>
                  <a:schemeClr val="lt2"/>
                </a:solidFill>
                <a:latin typeface="Lustria"/>
                <a:ea typeface="Lustria"/>
                <a:cs typeface="Lustria"/>
                <a:sym typeface="Lustria"/>
              </a:defRPr>
            </a:lvl6pPr>
            <a:lvl7pPr marL="3200400" marR="0" lvl="6" indent="-228600" algn="l" rtl="0">
              <a:spcBef>
                <a:spcPts val="600"/>
              </a:spcBef>
              <a:spcAft>
                <a:spcPts val="0"/>
              </a:spcAft>
              <a:buClr>
                <a:schemeClr val="lt2"/>
              </a:buClr>
              <a:buSzPts val="700"/>
              <a:buFont typeface="Noto Sans Symbols"/>
              <a:buNone/>
              <a:defRPr sz="1000" b="0" i="0" u="none" strike="noStrike" cap="none">
                <a:solidFill>
                  <a:schemeClr val="lt2"/>
                </a:solidFill>
                <a:latin typeface="Lustria"/>
                <a:ea typeface="Lustria"/>
                <a:cs typeface="Lustria"/>
                <a:sym typeface="Lustria"/>
              </a:defRPr>
            </a:lvl7pPr>
            <a:lvl8pPr marL="3657600" marR="0" lvl="7" indent="-228600" algn="l" rtl="0">
              <a:spcBef>
                <a:spcPts val="600"/>
              </a:spcBef>
              <a:spcAft>
                <a:spcPts val="0"/>
              </a:spcAft>
              <a:buClr>
                <a:schemeClr val="lt2"/>
              </a:buClr>
              <a:buSzPts val="700"/>
              <a:buFont typeface="Noto Sans Symbols"/>
              <a:buNone/>
              <a:defRPr sz="1000" b="0" i="0" u="none" strike="noStrike" cap="none">
                <a:solidFill>
                  <a:schemeClr val="lt2"/>
                </a:solidFill>
                <a:latin typeface="Lustria"/>
                <a:ea typeface="Lustria"/>
                <a:cs typeface="Lustria"/>
                <a:sym typeface="Lustria"/>
              </a:defRPr>
            </a:lvl8pPr>
            <a:lvl9pPr marL="4114800" marR="0" lvl="8" indent="-228600" algn="l" rtl="0">
              <a:spcBef>
                <a:spcPts val="600"/>
              </a:spcBef>
              <a:spcAft>
                <a:spcPts val="600"/>
              </a:spcAft>
              <a:buClr>
                <a:schemeClr val="lt2"/>
              </a:buClr>
              <a:buSzPts val="700"/>
              <a:buFont typeface="Noto Sans Symbols"/>
              <a:buNone/>
              <a:defRPr sz="1000" b="0" i="0" u="none" strike="noStrike" cap="none">
                <a:solidFill>
                  <a:schemeClr val="lt2"/>
                </a:solidFill>
                <a:latin typeface="Lustria"/>
                <a:ea typeface="Lustria"/>
                <a:cs typeface="Lustria"/>
                <a:sym typeface="Lustria"/>
              </a:defRPr>
            </a:lvl9pPr>
          </a:lstStyle>
          <a:p>
            <a:endParaRPr/>
          </a:p>
        </p:txBody>
      </p:sp>
      <p:sp>
        <p:nvSpPr>
          <p:cNvPr id="86" name="Shape 86"/>
          <p:cNvSpPr txBox="1">
            <a:spLocks noGrp="1"/>
          </p:cNvSpPr>
          <p:nvPr>
            <p:ph type="dt" idx="10"/>
          </p:nvPr>
        </p:nvSpPr>
        <p:spPr>
          <a:xfrm>
            <a:off x="5759052" y="5883276"/>
            <a:ext cx="20574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a:solidFill>
                  <a:srgbClr val="F2F2F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87" name="Shape 87"/>
          <p:cNvSpPr txBox="1">
            <a:spLocks noGrp="1"/>
          </p:cNvSpPr>
          <p:nvPr>
            <p:ph type="ftr" idx="11"/>
          </p:nvPr>
        </p:nvSpPr>
        <p:spPr>
          <a:xfrm>
            <a:off x="685347" y="5883276"/>
            <a:ext cx="500464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F2F2F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88" name="Shape 88"/>
          <p:cNvSpPr txBox="1">
            <a:spLocks noGrp="1"/>
          </p:cNvSpPr>
          <p:nvPr>
            <p:ph type="sldNum" idx="12"/>
          </p:nvPr>
        </p:nvSpPr>
        <p:spPr>
          <a:xfrm>
            <a:off x="7885509" y="5883276"/>
            <a:ext cx="5651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rgbClr val="F2F2F2"/>
                </a:solidFill>
                <a:latin typeface="Lustria"/>
                <a:ea typeface="Lustria"/>
                <a:cs typeface="Lustria"/>
                <a:sym typeface="Lustria"/>
              </a:defRPr>
            </a:lvl1pPr>
            <a:lvl2pPr marL="0" marR="0" lvl="1" indent="0" algn="r" rtl="0">
              <a:spcBef>
                <a:spcPts val="0"/>
              </a:spcBef>
              <a:buNone/>
              <a:defRPr sz="1000">
                <a:solidFill>
                  <a:srgbClr val="F2F2F2"/>
                </a:solidFill>
                <a:latin typeface="Lustria"/>
                <a:ea typeface="Lustria"/>
                <a:cs typeface="Lustria"/>
                <a:sym typeface="Lustria"/>
              </a:defRPr>
            </a:lvl2pPr>
            <a:lvl3pPr marL="0" marR="0" lvl="2" indent="0" algn="r" rtl="0">
              <a:spcBef>
                <a:spcPts val="0"/>
              </a:spcBef>
              <a:buNone/>
              <a:defRPr sz="1000">
                <a:solidFill>
                  <a:srgbClr val="F2F2F2"/>
                </a:solidFill>
                <a:latin typeface="Lustria"/>
                <a:ea typeface="Lustria"/>
                <a:cs typeface="Lustria"/>
                <a:sym typeface="Lustria"/>
              </a:defRPr>
            </a:lvl3pPr>
            <a:lvl4pPr marL="0" marR="0" lvl="3" indent="0" algn="r" rtl="0">
              <a:spcBef>
                <a:spcPts val="0"/>
              </a:spcBef>
              <a:buNone/>
              <a:defRPr sz="1000">
                <a:solidFill>
                  <a:srgbClr val="F2F2F2"/>
                </a:solidFill>
                <a:latin typeface="Lustria"/>
                <a:ea typeface="Lustria"/>
                <a:cs typeface="Lustria"/>
                <a:sym typeface="Lustria"/>
              </a:defRPr>
            </a:lvl4pPr>
            <a:lvl5pPr marL="0" marR="0" lvl="4" indent="0" algn="r" rtl="0">
              <a:spcBef>
                <a:spcPts val="0"/>
              </a:spcBef>
              <a:buNone/>
              <a:defRPr sz="1000">
                <a:solidFill>
                  <a:srgbClr val="F2F2F2"/>
                </a:solidFill>
                <a:latin typeface="Lustria"/>
                <a:ea typeface="Lustria"/>
                <a:cs typeface="Lustria"/>
                <a:sym typeface="Lustria"/>
              </a:defRPr>
            </a:lvl5pPr>
            <a:lvl6pPr marL="0" marR="0" lvl="5" indent="0" algn="r" rtl="0">
              <a:spcBef>
                <a:spcPts val="0"/>
              </a:spcBef>
              <a:buNone/>
              <a:defRPr sz="1000">
                <a:solidFill>
                  <a:srgbClr val="F2F2F2"/>
                </a:solidFill>
                <a:latin typeface="Lustria"/>
                <a:ea typeface="Lustria"/>
                <a:cs typeface="Lustria"/>
                <a:sym typeface="Lustria"/>
              </a:defRPr>
            </a:lvl6pPr>
            <a:lvl7pPr marL="0" marR="0" lvl="6" indent="0" algn="r" rtl="0">
              <a:spcBef>
                <a:spcPts val="0"/>
              </a:spcBef>
              <a:buNone/>
              <a:defRPr sz="1000">
                <a:solidFill>
                  <a:srgbClr val="F2F2F2"/>
                </a:solidFill>
                <a:latin typeface="Lustria"/>
                <a:ea typeface="Lustria"/>
                <a:cs typeface="Lustria"/>
                <a:sym typeface="Lustria"/>
              </a:defRPr>
            </a:lvl7pPr>
            <a:lvl8pPr marL="0" marR="0" lvl="7" indent="0" algn="r" rtl="0">
              <a:spcBef>
                <a:spcPts val="0"/>
              </a:spcBef>
              <a:buNone/>
              <a:defRPr sz="1000">
                <a:solidFill>
                  <a:srgbClr val="F2F2F2"/>
                </a:solidFill>
                <a:latin typeface="Lustria"/>
                <a:ea typeface="Lustria"/>
                <a:cs typeface="Lustria"/>
                <a:sym typeface="Lustria"/>
              </a:defRPr>
            </a:lvl8pPr>
            <a:lvl9pPr marL="0" marR="0" lvl="8" indent="0" algn="r" rtl="0">
              <a:spcBef>
                <a:spcPts val="0"/>
              </a:spcBef>
              <a:buNone/>
              <a:defRPr sz="1000">
                <a:solidFill>
                  <a:srgbClr val="F2F2F2"/>
                </a:solidFill>
                <a:latin typeface="Lustria"/>
                <a:ea typeface="Lustria"/>
                <a:cs typeface="Lustria"/>
                <a:sym typeface="Lustri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1084659" y="609600"/>
            <a:ext cx="6977064" cy="2992904"/>
          </a:xfrm>
          <a:prstGeom prst="rect">
            <a:avLst/>
          </a:prstGeom>
          <a:noFill/>
          <a:ln>
            <a:noFill/>
          </a:ln>
          <a:effectLst>
            <a:outerShdw blurRad="25400">
              <a:srgbClr val="000000">
                <a:alpha val="45882"/>
              </a:srgbClr>
            </a:outerShdw>
          </a:effectLst>
        </p:spPr>
        <p:txBody>
          <a:bodyPr spcFirstLastPara="1" wrap="square" lIns="91425" tIns="91425" rIns="91425" bIns="91425" anchor="ctr" anchorCtr="0"/>
          <a:lstStyle>
            <a:lvl1pPr marR="0" lvl="0" algn="ctr" rtl="0">
              <a:spcBef>
                <a:spcPts val="0"/>
              </a:spcBef>
              <a:spcAft>
                <a:spcPts val="0"/>
              </a:spcAft>
              <a:buClr>
                <a:schemeClr val="lt2"/>
              </a:buClr>
              <a:buSzPts val="3200"/>
              <a:buFont typeface="Lustria"/>
              <a:buNone/>
              <a:defRPr sz="3200" b="0" i="0" u="none" strike="noStrike" cap="none">
                <a:solidFill>
                  <a:schemeClr val="lt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91" name="Shape 91"/>
          <p:cNvSpPr txBox="1">
            <a:spLocks noGrp="1"/>
          </p:cNvSpPr>
          <p:nvPr>
            <p:ph type="body" idx="1"/>
          </p:nvPr>
        </p:nvSpPr>
        <p:spPr>
          <a:xfrm>
            <a:off x="1290484" y="3610033"/>
            <a:ext cx="6564224" cy="532749"/>
          </a:xfrm>
          <a:prstGeom prst="rect">
            <a:avLst/>
          </a:prstGeom>
          <a:noFill/>
          <a:ln>
            <a:noFill/>
          </a:ln>
          <a:effectLst>
            <a:outerShdw blurRad="25400">
              <a:srgbClr val="000000">
                <a:alpha val="45882"/>
              </a:srgbClr>
            </a:outerShdw>
          </a:effectLst>
        </p:spPr>
        <p:txBody>
          <a:bodyPr spcFirstLastPara="1" wrap="square" lIns="91425" tIns="91425" rIns="91425" bIns="91425" anchor="t" anchorCtr="0"/>
          <a:lstStyle>
            <a:lvl1pPr marL="457200" marR="0" lvl="0" indent="-228600" algn="r" rtl="0">
              <a:spcBef>
                <a:spcPts val="280"/>
              </a:spcBef>
              <a:spcAft>
                <a:spcPts val="0"/>
              </a:spcAft>
              <a:buClr>
                <a:schemeClr val="lt2"/>
              </a:buClr>
              <a:buSzPts val="980"/>
              <a:buFont typeface="Noto Sans Symbols"/>
              <a:buNone/>
              <a:defRPr sz="1400" b="0" i="0" u="none" strike="noStrike" cap="none">
                <a:solidFill>
                  <a:schemeClr val="lt2"/>
                </a:solidFill>
                <a:latin typeface="Lustria"/>
                <a:ea typeface="Lustria"/>
                <a:cs typeface="Lustria"/>
                <a:sym typeface="Lustria"/>
              </a:defRPr>
            </a:lvl1pPr>
            <a:lvl2pPr marL="914400" marR="0" lvl="1" indent="-228600" algn="l" rtl="0">
              <a:spcBef>
                <a:spcPts val="600"/>
              </a:spcBef>
              <a:spcAft>
                <a:spcPts val="0"/>
              </a:spcAft>
              <a:buClr>
                <a:schemeClr val="lt2"/>
              </a:buClr>
              <a:buSzPts val="980"/>
              <a:buFont typeface="Noto Sans Symbols"/>
              <a:buNone/>
              <a:defRPr sz="1400" b="0" i="0" u="none" strike="noStrike" cap="none">
                <a:solidFill>
                  <a:schemeClr val="lt2"/>
                </a:solidFill>
                <a:latin typeface="Lustria"/>
                <a:ea typeface="Lustria"/>
                <a:cs typeface="Lustria"/>
                <a:sym typeface="Lustria"/>
              </a:defRPr>
            </a:lvl2pPr>
            <a:lvl3pPr marL="1371600" marR="0" lvl="2" indent="-228600" algn="l" rtl="0">
              <a:spcBef>
                <a:spcPts val="600"/>
              </a:spcBef>
              <a:spcAft>
                <a:spcPts val="0"/>
              </a:spcAft>
              <a:buClr>
                <a:schemeClr val="lt2"/>
              </a:buClr>
              <a:buSzPts val="840"/>
              <a:buFont typeface="Noto Sans Symbols"/>
              <a:buNone/>
              <a:defRPr sz="1200" b="0" i="0" u="none" strike="noStrike" cap="none">
                <a:solidFill>
                  <a:schemeClr val="lt2"/>
                </a:solidFill>
                <a:latin typeface="Lustria"/>
                <a:ea typeface="Lustria"/>
                <a:cs typeface="Lustria"/>
                <a:sym typeface="Lustria"/>
              </a:defRPr>
            </a:lvl3pPr>
            <a:lvl4pPr marL="1828800" marR="0" lvl="3" indent="-228600" algn="l" rtl="0">
              <a:spcBef>
                <a:spcPts val="600"/>
              </a:spcBef>
              <a:spcAft>
                <a:spcPts val="0"/>
              </a:spcAft>
              <a:buClr>
                <a:schemeClr val="lt2"/>
              </a:buClr>
              <a:buSzPts val="700"/>
              <a:buFont typeface="Noto Sans Symbols"/>
              <a:buNone/>
              <a:defRPr sz="1000" b="0" i="0" u="none" strike="noStrike" cap="none">
                <a:solidFill>
                  <a:schemeClr val="lt2"/>
                </a:solidFill>
                <a:latin typeface="Lustria"/>
                <a:ea typeface="Lustria"/>
                <a:cs typeface="Lustria"/>
                <a:sym typeface="Lustria"/>
              </a:defRPr>
            </a:lvl4pPr>
            <a:lvl5pPr marL="2286000" marR="0" lvl="4" indent="-228600" algn="l" rtl="0">
              <a:spcBef>
                <a:spcPts val="600"/>
              </a:spcBef>
              <a:spcAft>
                <a:spcPts val="0"/>
              </a:spcAft>
              <a:buClr>
                <a:schemeClr val="lt2"/>
              </a:buClr>
              <a:buSzPts val="700"/>
              <a:buFont typeface="Noto Sans Symbols"/>
              <a:buNone/>
              <a:defRPr sz="1000" b="0" i="0" u="none" strike="noStrike" cap="none">
                <a:solidFill>
                  <a:schemeClr val="lt2"/>
                </a:solidFill>
                <a:latin typeface="Lustria"/>
                <a:ea typeface="Lustria"/>
                <a:cs typeface="Lustria"/>
                <a:sym typeface="Lustria"/>
              </a:defRPr>
            </a:lvl5pPr>
            <a:lvl6pPr marL="2743200" marR="0" lvl="5" indent="-228600" algn="l" rtl="0">
              <a:spcBef>
                <a:spcPts val="600"/>
              </a:spcBef>
              <a:spcAft>
                <a:spcPts val="0"/>
              </a:spcAft>
              <a:buClr>
                <a:schemeClr val="lt2"/>
              </a:buClr>
              <a:buSzPts val="700"/>
              <a:buFont typeface="Noto Sans Symbols"/>
              <a:buNone/>
              <a:defRPr sz="1000" b="0" i="0" u="none" strike="noStrike" cap="none">
                <a:solidFill>
                  <a:schemeClr val="lt2"/>
                </a:solidFill>
                <a:latin typeface="Lustria"/>
                <a:ea typeface="Lustria"/>
                <a:cs typeface="Lustria"/>
                <a:sym typeface="Lustria"/>
              </a:defRPr>
            </a:lvl6pPr>
            <a:lvl7pPr marL="3200400" marR="0" lvl="6" indent="-228600" algn="l" rtl="0">
              <a:spcBef>
                <a:spcPts val="600"/>
              </a:spcBef>
              <a:spcAft>
                <a:spcPts val="0"/>
              </a:spcAft>
              <a:buClr>
                <a:schemeClr val="lt2"/>
              </a:buClr>
              <a:buSzPts val="700"/>
              <a:buFont typeface="Noto Sans Symbols"/>
              <a:buNone/>
              <a:defRPr sz="1000" b="0" i="0" u="none" strike="noStrike" cap="none">
                <a:solidFill>
                  <a:schemeClr val="lt2"/>
                </a:solidFill>
                <a:latin typeface="Lustria"/>
                <a:ea typeface="Lustria"/>
                <a:cs typeface="Lustria"/>
                <a:sym typeface="Lustria"/>
              </a:defRPr>
            </a:lvl7pPr>
            <a:lvl8pPr marL="3657600" marR="0" lvl="7" indent="-228600" algn="l" rtl="0">
              <a:spcBef>
                <a:spcPts val="600"/>
              </a:spcBef>
              <a:spcAft>
                <a:spcPts val="0"/>
              </a:spcAft>
              <a:buClr>
                <a:schemeClr val="lt2"/>
              </a:buClr>
              <a:buSzPts val="700"/>
              <a:buFont typeface="Noto Sans Symbols"/>
              <a:buNone/>
              <a:defRPr sz="1000" b="0" i="0" u="none" strike="noStrike" cap="none">
                <a:solidFill>
                  <a:schemeClr val="lt2"/>
                </a:solidFill>
                <a:latin typeface="Lustria"/>
                <a:ea typeface="Lustria"/>
                <a:cs typeface="Lustria"/>
                <a:sym typeface="Lustria"/>
              </a:defRPr>
            </a:lvl8pPr>
            <a:lvl9pPr marL="4114800" marR="0" lvl="8" indent="-228600" algn="l" rtl="0">
              <a:spcBef>
                <a:spcPts val="600"/>
              </a:spcBef>
              <a:spcAft>
                <a:spcPts val="600"/>
              </a:spcAft>
              <a:buClr>
                <a:schemeClr val="lt2"/>
              </a:buClr>
              <a:buSzPts val="700"/>
              <a:buFont typeface="Noto Sans Symbols"/>
              <a:buNone/>
              <a:defRPr sz="1000" b="0" i="0" u="none" strike="noStrike" cap="none">
                <a:solidFill>
                  <a:schemeClr val="lt2"/>
                </a:solidFill>
                <a:latin typeface="Lustria"/>
                <a:ea typeface="Lustria"/>
                <a:cs typeface="Lustria"/>
                <a:sym typeface="Lustria"/>
              </a:defRPr>
            </a:lvl9pPr>
          </a:lstStyle>
          <a:p>
            <a:endParaRPr/>
          </a:p>
        </p:txBody>
      </p:sp>
      <p:sp>
        <p:nvSpPr>
          <p:cNvPr id="92" name="Shape 92"/>
          <p:cNvSpPr txBox="1">
            <a:spLocks noGrp="1"/>
          </p:cNvSpPr>
          <p:nvPr>
            <p:ph type="body" idx="2"/>
          </p:nvPr>
        </p:nvSpPr>
        <p:spPr>
          <a:xfrm>
            <a:off x="685346" y="4304353"/>
            <a:ext cx="7765322" cy="1489496"/>
          </a:xfrm>
          <a:prstGeom prst="rect">
            <a:avLst/>
          </a:prstGeom>
          <a:noFill/>
          <a:ln>
            <a:noFill/>
          </a:ln>
          <a:effectLst>
            <a:outerShdw blurRad="25400">
              <a:srgbClr val="000000">
                <a:alpha val="45882"/>
              </a:srgbClr>
            </a:outerShdw>
          </a:effectLst>
        </p:spPr>
        <p:txBody>
          <a:bodyPr spcFirstLastPara="1" wrap="square" lIns="91425" tIns="91425" rIns="91425" bIns="91425" anchor="ctr" anchorCtr="0"/>
          <a:lstStyle>
            <a:lvl1pPr marL="457200" marR="0" lvl="0" indent="-228600" algn="ctr" rtl="0">
              <a:spcBef>
                <a:spcPts val="32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1pPr>
            <a:lvl2pPr marL="914400" marR="0" lvl="1" indent="-228600" algn="l" rtl="0">
              <a:spcBef>
                <a:spcPts val="600"/>
              </a:spcBef>
              <a:spcAft>
                <a:spcPts val="0"/>
              </a:spcAft>
              <a:buClr>
                <a:schemeClr val="lt2"/>
              </a:buClr>
              <a:buSzPts val="980"/>
              <a:buFont typeface="Noto Sans Symbols"/>
              <a:buNone/>
              <a:defRPr sz="1400" b="0" i="0" u="none" strike="noStrike" cap="none">
                <a:solidFill>
                  <a:schemeClr val="lt2"/>
                </a:solidFill>
                <a:latin typeface="Lustria"/>
                <a:ea typeface="Lustria"/>
                <a:cs typeface="Lustria"/>
                <a:sym typeface="Lustria"/>
              </a:defRPr>
            </a:lvl2pPr>
            <a:lvl3pPr marL="1371600" marR="0" lvl="2" indent="-228600" algn="l" rtl="0">
              <a:spcBef>
                <a:spcPts val="600"/>
              </a:spcBef>
              <a:spcAft>
                <a:spcPts val="0"/>
              </a:spcAft>
              <a:buClr>
                <a:schemeClr val="lt2"/>
              </a:buClr>
              <a:buSzPts val="840"/>
              <a:buFont typeface="Noto Sans Symbols"/>
              <a:buNone/>
              <a:defRPr sz="1200" b="0" i="0" u="none" strike="noStrike" cap="none">
                <a:solidFill>
                  <a:schemeClr val="lt2"/>
                </a:solidFill>
                <a:latin typeface="Lustria"/>
                <a:ea typeface="Lustria"/>
                <a:cs typeface="Lustria"/>
                <a:sym typeface="Lustria"/>
              </a:defRPr>
            </a:lvl3pPr>
            <a:lvl4pPr marL="1828800" marR="0" lvl="3" indent="-228600" algn="l" rtl="0">
              <a:spcBef>
                <a:spcPts val="600"/>
              </a:spcBef>
              <a:spcAft>
                <a:spcPts val="0"/>
              </a:spcAft>
              <a:buClr>
                <a:schemeClr val="lt2"/>
              </a:buClr>
              <a:buSzPts val="700"/>
              <a:buFont typeface="Noto Sans Symbols"/>
              <a:buNone/>
              <a:defRPr sz="1000" b="0" i="0" u="none" strike="noStrike" cap="none">
                <a:solidFill>
                  <a:schemeClr val="lt2"/>
                </a:solidFill>
                <a:latin typeface="Lustria"/>
                <a:ea typeface="Lustria"/>
                <a:cs typeface="Lustria"/>
                <a:sym typeface="Lustria"/>
              </a:defRPr>
            </a:lvl4pPr>
            <a:lvl5pPr marL="2286000" marR="0" lvl="4" indent="-228600" algn="l" rtl="0">
              <a:spcBef>
                <a:spcPts val="600"/>
              </a:spcBef>
              <a:spcAft>
                <a:spcPts val="0"/>
              </a:spcAft>
              <a:buClr>
                <a:schemeClr val="lt2"/>
              </a:buClr>
              <a:buSzPts val="700"/>
              <a:buFont typeface="Noto Sans Symbols"/>
              <a:buNone/>
              <a:defRPr sz="1000" b="0" i="0" u="none" strike="noStrike" cap="none">
                <a:solidFill>
                  <a:schemeClr val="lt2"/>
                </a:solidFill>
                <a:latin typeface="Lustria"/>
                <a:ea typeface="Lustria"/>
                <a:cs typeface="Lustria"/>
                <a:sym typeface="Lustria"/>
              </a:defRPr>
            </a:lvl5pPr>
            <a:lvl6pPr marL="2743200" marR="0" lvl="5" indent="-228600" algn="l" rtl="0">
              <a:spcBef>
                <a:spcPts val="600"/>
              </a:spcBef>
              <a:spcAft>
                <a:spcPts val="0"/>
              </a:spcAft>
              <a:buClr>
                <a:schemeClr val="lt2"/>
              </a:buClr>
              <a:buSzPts val="700"/>
              <a:buFont typeface="Noto Sans Symbols"/>
              <a:buNone/>
              <a:defRPr sz="1000" b="0" i="0" u="none" strike="noStrike" cap="none">
                <a:solidFill>
                  <a:schemeClr val="lt2"/>
                </a:solidFill>
                <a:latin typeface="Lustria"/>
                <a:ea typeface="Lustria"/>
                <a:cs typeface="Lustria"/>
                <a:sym typeface="Lustria"/>
              </a:defRPr>
            </a:lvl6pPr>
            <a:lvl7pPr marL="3200400" marR="0" lvl="6" indent="-228600" algn="l" rtl="0">
              <a:spcBef>
                <a:spcPts val="600"/>
              </a:spcBef>
              <a:spcAft>
                <a:spcPts val="0"/>
              </a:spcAft>
              <a:buClr>
                <a:schemeClr val="lt2"/>
              </a:buClr>
              <a:buSzPts val="700"/>
              <a:buFont typeface="Noto Sans Symbols"/>
              <a:buNone/>
              <a:defRPr sz="1000" b="0" i="0" u="none" strike="noStrike" cap="none">
                <a:solidFill>
                  <a:schemeClr val="lt2"/>
                </a:solidFill>
                <a:latin typeface="Lustria"/>
                <a:ea typeface="Lustria"/>
                <a:cs typeface="Lustria"/>
                <a:sym typeface="Lustria"/>
              </a:defRPr>
            </a:lvl7pPr>
            <a:lvl8pPr marL="3657600" marR="0" lvl="7" indent="-228600" algn="l" rtl="0">
              <a:spcBef>
                <a:spcPts val="600"/>
              </a:spcBef>
              <a:spcAft>
                <a:spcPts val="0"/>
              </a:spcAft>
              <a:buClr>
                <a:schemeClr val="lt2"/>
              </a:buClr>
              <a:buSzPts val="700"/>
              <a:buFont typeface="Noto Sans Symbols"/>
              <a:buNone/>
              <a:defRPr sz="1000" b="0" i="0" u="none" strike="noStrike" cap="none">
                <a:solidFill>
                  <a:schemeClr val="lt2"/>
                </a:solidFill>
                <a:latin typeface="Lustria"/>
                <a:ea typeface="Lustria"/>
                <a:cs typeface="Lustria"/>
                <a:sym typeface="Lustria"/>
              </a:defRPr>
            </a:lvl8pPr>
            <a:lvl9pPr marL="4114800" marR="0" lvl="8" indent="-228600" algn="l" rtl="0">
              <a:spcBef>
                <a:spcPts val="600"/>
              </a:spcBef>
              <a:spcAft>
                <a:spcPts val="600"/>
              </a:spcAft>
              <a:buClr>
                <a:schemeClr val="lt2"/>
              </a:buClr>
              <a:buSzPts val="700"/>
              <a:buFont typeface="Noto Sans Symbols"/>
              <a:buNone/>
              <a:defRPr sz="1000" b="0" i="0" u="none" strike="noStrike" cap="none">
                <a:solidFill>
                  <a:schemeClr val="lt2"/>
                </a:solidFill>
                <a:latin typeface="Lustria"/>
                <a:ea typeface="Lustria"/>
                <a:cs typeface="Lustria"/>
                <a:sym typeface="Lustria"/>
              </a:defRPr>
            </a:lvl9pPr>
          </a:lstStyle>
          <a:p>
            <a:endParaRPr/>
          </a:p>
        </p:txBody>
      </p:sp>
      <p:sp>
        <p:nvSpPr>
          <p:cNvPr id="93" name="Shape 93"/>
          <p:cNvSpPr txBox="1">
            <a:spLocks noGrp="1"/>
          </p:cNvSpPr>
          <p:nvPr>
            <p:ph type="dt" idx="10"/>
          </p:nvPr>
        </p:nvSpPr>
        <p:spPr>
          <a:xfrm>
            <a:off x="5759052" y="5883276"/>
            <a:ext cx="20574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a:solidFill>
                  <a:srgbClr val="F2F2F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94" name="Shape 94"/>
          <p:cNvSpPr txBox="1">
            <a:spLocks noGrp="1"/>
          </p:cNvSpPr>
          <p:nvPr>
            <p:ph type="ftr" idx="11"/>
          </p:nvPr>
        </p:nvSpPr>
        <p:spPr>
          <a:xfrm>
            <a:off x="685347" y="5883276"/>
            <a:ext cx="500464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F2F2F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95" name="Shape 95"/>
          <p:cNvSpPr txBox="1">
            <a:spLocks noGrp="1"/>
          </p:cNvSpPr>
          <p:nvPr>
            <p:ph type="sldNum" idx="12"/>
          </p:nvPr>
        </p:nvSpPr>
        <p:spPr>
          <a:xfrm>
            <a:off x="7885509" y="5883276"/>
            <a:ext cx="5651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rgbClr val="F2F2F2"/>
                </a:solidFill>
                <a:latin typeface="Lustria"/>
                <a:ea typeface="Lustria"/>
                <a:cs typeface="Lustria"/>
                <a:sym typeface="Lustria"/>
              </a:defRPr>
            </a:lvl1pPr>
            <a:lvl2pPr marL="0" marR="0" lvl="1" indent="0" algn="r" rtl="0">
              <a:spcBef>
                <a:spcPts val="0"/>
              </a:spcBef>
              <a:buNone/>
              <a:defRPr sz="1000">
                <a:solidFill>
                  <a:srgbClr val="F2F2F2"/>
                </a:solidFill>
                <a:latin typeface="Lustria"/>
                <a:ea typeface="Lustria"/>
                <a:cs typeface="Lustria"/>
                <a:sym typeface="Lustria"/>
              </a:defRPr>
            </a:lvl2pPr>
            <a:lvl3pPr marL="0" marR="0" lvl="2" indent="0" algn="r" rtl="0">
              <a:spcBef>
                <a:spcPts val="0"/>
              </a:spcBef>
              <a:buNone/>
              <a:defRPr sz="1000">
                <a:solidFill>
                  <a:srgbClr val="F2F2F2"/>
                </a:solidFill>
                <a:latin typeface="Lustria"/>
                <a:ea typeface="Lustria"/>
                <a:cs typeface="Lustria"/>
                <a:sym typeface="Lustria"/>
              </a:defRPr>
            </a:lvl3pPr>
            <a:lvl4pPr marL="0" marR="0" lvl="3" indent="0" algn="r" rtl="0">
              <a:spcBef>
                <a:spcPts val="0"/>
              </a:spcBef>
              <a:buNone/>
              <a:defRPr sz="1000">
                <a:solidFill>
                  <a:srgbClr val="F2F2F2"/>
                </a:solidFill>
                <a:latin typeface="Lustria"/>
                <a:ea typeface="Lustria"/>
                <a:cs typeface="Lustria"/>
                <a:sym typeface="Lustria"/>
              </a:defRPr>
            </a:lvl4pPr>
            <a:lvl5pPr marL="0" marR="0" lvl="4" indent="0" algn="r" rtl="0">
              <a:spcBef>
                <a:spcPts val="0"/>
              </a:spcBef>
              <a:buNone/>
              <a:defRPr sz="1000">
                <a:solidFill>
                  <a:srgbClr val="F2F2F2"/>
                </a:solidFill>
                <a:latin typeface="Lustria"/>
                <a:ea typeface="Lustria"/>
                <a:cs typeface="Lustria"/>
                <a:sym typeface="Lustria"/>
              </a:defRPr>
            </a:lvl5pPr>
            <a:lvl6pPr marL="0" marR="0" lvl="5" indent="0" algn="r" rtl="0">
              <a:spcBef>
                <a:spcPts val="0"/>
              </a:spcBef>
              <a:buNone/>
              <a:defRPr sz="1000">
                <a:solidFill>
                  <a:srgbClr val="F2F2F2"/>
                </a:solidFill>
                <a:latin typeface="Lustria"/>
                <a:ea typeface="Lustria"/>
                <a:cs typeface="Lustria"/>
                <a:sym typeface="Lustria"/>
              </a:defRPr>
            </a:lvl6pPr>
            <a:lvl7pPr marL="0" marR="0" lvl="6" indent="0" algn="r" rtl="0">
              <a:spcBef>
                <a:spcPts val="0"/>
              </a:spcBef>
              <a:buNone/>
              <a:defRPr sz="1000">
                <a:solidFill>
                  <a:srgbClr val="F2F2F2"/>
                </a:solidFill>
                <a:latin typeface="Lustria"/>
                <a:ea typeface="Lustria"/>
                <a:cs typeface="Lustria"/>
                <a:sym typeface="Lustria"/>
              </a:defRPr>
            </a:lvl7pPr>
            <a:lvl8pPr marL="0" marR="0" lvl="7" indent="0" algn="r" rtl="0">
              <a:spcBef>
                <a:spcPts val="0"/>
              </a:spcBef>
              <a:buNone/>
              <a:defRPr sz="1000">
                <a:solidFill>
                  <a:srgbClr val="F2F2F2"/>
                </a:solidFill>
                <a:latin typeface="Lustria"/>
                <a:ea typeface="Lustria"/>
                <a:cs typeface="Lustria"/>
                <a:sym typeface="Lustria"/>
              </a:defRPr>
            </a:lvl8pPr>
            <a:lvl9pPr marL="0" marR="0" lvl="8" indent="0" algn="r" rtl="0">
              <a:spcBef>
                <a:spcPts val="0"/>
              </a:spcBef>
              <a:buNone/>
              <a:defRPr sz="1000">
                <a:solidFill>
                  <a:srgbClr val="F2F2F2"/>
                </a:solidFill>
                <a:latin typeface="Lustria"/>
                <a:ea typeface="Lustria"/>
                <a:cs typeface="Lustria"/>
                <a:sym typeface="Lustria"/>
              </a:defRPr>
            </a:lvl9pPr>
          </a:lstStyle>
          <a:p>
            <a:pPr marL="0" lvl="0" indent="0">
              <a:spcBef>
                <a:spcPts val="0"/>
              </a:spcBef>
              <a:spcAft>
                <a:spcPts val="0"/>
              </a:spcAft>
              <a:buNone/>
            </a:pPr>
            <a:fld id="{00000000-1234-1234-1234-123412341234}" type="slidenum">
              <a:rPr lang="en-US"/>
              <a:t>‹#›</a:t>
            </a:fld>
            <a:endParaRPr/>
          </a:p>
        </p:txBody>
      </p:sp>
      <p:sp>
        <p:nvSpPr>
          <p:cNvPr id="96" name="Shape 96"/>
          <p:cNvSpPr txBox="1"/>
          <p:nvPr/>
        </p:nvSpPr>
        <p:spPr>
          <a:xfrm>
            <a:off x="627459" y="873912"/>
            <a:ext cx="4572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8000"/>
              <a:buFont typeface="Lustria"/>
              <a:buNone/>
            </a:pPr>
            <a:r>
              <a:rPr lang="en-US" sz="8000" b="0" cap="none">
                <a:solidFill>
                  <a:schemeClr val="lt1"/>
                </a:solidFill>
                <a:latin typeface="Lustria"/>
                <a:ea typeface="Lustria"/>
                <a:cs typeface="Lustria"/>
                <a:sym typeface="Lustria"/>
              </a:rPr>
              <a:t>“</a:t>
            </a:r>
            <a:endParaRPr/>
          </a:p>
        </p:txBody>
      </p:sp>
      <p:sp>
        <p:nvSpPr>
          <p:cNvPr id="97" name="Shape 97"/>
          <p:cNvSpPr txBox="1"/>
          <p:nvPr/>
        </p:nvSpPr>
        <p:spPr>
          <a:xfrm>
            <a:off x="7828359" y="2933245"/>
            <a:ext cx="4572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Lustria"/>
              <a:buNone/>
            </a:pPr>
            <a:r>
              <a:rPr lang="en-US" sz="8000" b="0" cap="none">
                <a:solidFill>
                  <a:schemeClr val="lt1"/>
                </a:solidFill>
                <a:latin typeface="Lustria"/>
                <a:ea typeface="Lustria"/>
                <a:cs typeface="Lustria"/>
                <a:sym typeface="Lustria"/>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685346" y="2126943"/>
            <a:ext cx="7765322" cy="2511835"/>
          </a:xfrm>
          <a:prstGeom prst="rect">
            <a:avLst/>
          </a:prstGeom>
          <a:noFill/>
          <a:ln>
            <a:noFill/>
          </a:ln>
          <a:effectLst>
            <a:outerShdw blurRad="25400">
              <a:srgbClr val="000000">
                <a:alpha val="45882"/>
              </a:srgbClr>
            </a:outerShdw>
          </a:effectLst>
        </p:spPr>
        <p:txBody>
          <a:bodyPr spcFirstLastPara="1" wrap="square" lIns="91425" tIns="91425" rIns="91425" bIns="91425" anchor="b" anchorCtr="0"/>
          <a:lstStyle>
            <a:lvl1pPr marR="0" lvl="0" algn="ctr" rtl="0">
              <a:spcBef>
                <a:spcPts val="0"/>
              </a:spcBef>
              <a:spcAft>
                <a:spcPts val="0"/>
              </a:spcAft>
              <a:buClr>
                <a:schemeClr val="lt2"/>
              </a:buClr>
              <a:buSzPts val="3200"/>
              <a:buFont typeface="Lustria"/>
              <a:buNone/>
              <a:defRPr sz="3200" b="0" i="0" u="none" strike="noStrike" cap="none">
                <a:solidFill>
                  <a:schemeClr val="lt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00" name="Shape 100"/>
          <p:cNvSpPr txBox="1">
            <a:spLocks noGrp="1"/>
          </p:cNvSpPr>
          <p:nvPr>
            <p:ph type="body" idx="1"/>
          </p:nvPr>
        </p:nvSpPr>
        <p:spPr>
          <a:xfrm>
            <a:off x="685339" y="4650556"/>
            <a:ext cx="7764149" cy="1140644"/>
          </a:xfrm>
          <a:prstGeom prst="rect">
            <a:avLst/>
          </a:prstGeom>
          <a:noFill/>
          <a:ln>
            <a:noFill/>
          </a:ln>
          <a:effectLst>
            <a:outerShdw blurRad="25400">
              <a:srgbClr val="000000">
                <a:alpha val="45882"/>
              </a:srgbClr>
            </a:outerShdw>
          </a:effectLst>
        </p:spPr>
        <p:txBody>
          <a:bodyPr spcFirstLastPara="1" wrap="square" lIns="91425" tIns="91425" rIns="91425" bIns="91425" anchor="t" anchorCtr="0"/>
          <a:lstStyle>
            <a:lvl1pPr marL="457200" marR="0" lvl="0" indent="-228600" algn="ctr" rtl="0">
              <a:spcBef>
                <a:spcPts val="32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1pPr>
            <a:lvl2pPr marL="914400" marR="0" lvl="1" indent="-228600" algn="l" rtl="0">
              <a:spcBef>
                <a:spcPts val="600"/>
              </a:spcBef>
              <a:spcAft>
                <a:spcPts val="0"/>
              </a:spcAft>
              <a:buClr>
                <a:schemeClr val="lt2"/>
              </a:buClr>
              <a:buSzPts val="980"/>
              <a:buFont typeface="Noto Sans Symbols"/>
              <a:buNone/>
              <a:defRPr sz="1400" b="0" i="0" u="none" strike="noStrike" cap="none">
                <a:solidFill>
                  <a:schemeClr val="lt2"/>
                </a:solidFill>
                <a:latin typeface="Lustria"/>
                <a:ea typeface="Lustria"/>
                <a:cs typeface="Lustria"/>
                <a:sym typeface="Lustria"/>
              </a:defRPr>
            </a:lvl2pPr>
            <a:lvl3pPr marL="1371600" marR="0" lvl="2" indent="-228600" algn="l" rtl="0">
              <a:spcBef>
                <a:spcPts val="600"/>
              </a:spcBef>
              <a:spcAft>
                <a:spcPts val="0"/>
              </a:spcAft>
              <a:buClr>
                <a:schemeClr val="lt2"/>
              </a:buClr>
              <a:buSzPts val="840"/>
              <a:buFont typeface="Noto Sans Symbols"/>
              <a:buNone/>
              <a:defRPr sz="1200" b="0" i="0" u="none" strike="noStrike" cap="none">
                <a:solidFill>
                  <a:schemeClr val="lt2"/>
                </a:solidFill>
                <a:latin typeface="Lustria"/>
                <a:ea typeface="Lustria"/>
                <a:cs typeface="Lustria"/>
                <a:sym typeface="Lustria"/>
              </a:defRPr>
            </a:lvl3pPr>
            <a:lvl4pPr marL="1828800" marR="0" lvl="3" indent="-228600" algn="l" rtl="0">
              <a:spcBef>
                <a:spcPts val="600"/>
              </a:spcBef>
              <a:spcAft>
                <a:spcPts val="0"/>
              </a:spcAft>
              <a:buClr>
                <a:schemeClr val="lt2"/>
              </a:buClr>
              <a:buSzPts val="700"/>
              <a:buFont typeface="Noto Sans Symbols"/>
              <a:buNone/>
              <a:defRPr sz="1000" b="0" i="0" u="none" strike="noStrike" cap="none">
                <a:solidFill>
                  <a:schemeClr val="lt2"/>
                </a:solidFill>
                <a:latin typeface="Lustria"/>
                <a:ea typeface="Lustria"/>
                <a:cs typeface="Lustria"/>
                <a:sym typeface="Lustria"/>
              </a:defRPr>
            </a:lvl4pPr>
            <a:lvl5pPr marL="2286000" marR="0" lvl="4" indent="-228600" algn="l" rtl="0">
              <a:spcBef>
                <a:spcPts val="600"/>
              </a:spcBef>
              <a:spcAft>
                <a:spcPts val="0"/>
              </a:spcAft>
              <a:buClr>
                <a:schemeClr val="lt2"/>
              </a:buClr>
              <a:buSzPts val="700"/>
              <a:buFont typeface="Noto Sans Symbols"/>
              <a:buNone/>
              <a:defRPr sz="1000" b="0" i="0" u="none" strike="noStrike" cap="none">
                <a:solidFill>
                  <a:schemeClr val="lt2"/>
                </a:solidFill>
                <a:latin typeface="Lustria"/>
                <a:ea typeface="Lustria"/>
                <a:cs typeface="Lustria"/>
                <a:sym typeface="Lustria"/>
              </a:defRPr>
            </a:lvl5pPr>
            <a:lvl6pPr marL="2743200" marR="0" lvl="5" indent="-228600" algn="l" rtl="0">
              <a:spcBef>
                <a:spcPts val="600"/>
              </a:spcBef>
              <a:spcAft>
                <a:spcPts val="0"/>
              </a:spcAft>
              <a:buClr>
                <a:schemeClr val="lt2"/>
              </a:buClr>
              <a:buSzPts val="700"/>
              <a:buFont typeface="Noto Sans Symbols"/>
              <a:buNone/>
              <a:defRPr sz="1000" b="0" i="0" u="none" strike="noStrike" cap="none">
                <a:solidFill>
                  <a:schemeClr val="lt2"/>
                </a:solidFill>
                <a:latin typeface="Lustria"/>
                <a:ea typeface="Lustria"/>
                <a:cs typeface="Lustria"/>
                <a:sym typeface="Lustria"/>
              </a:defRPr>
            </a:lvl6pPr>
            <a:lvl7pPr marL="3200400" marR="0" lvl="6" indent="-228600" algn="l" rtl="0">
              <a:spcBef>
                <a:spcPts val="600"/>
              </a:spcBef>
              <a:spcAft>
                <a:spcPts val="0"/>
              </a:spcAft>
              <a:buClr>
                <a:schemeClr val="lt2"/>
              </a:buClr>
              <a:buSzPts val="700"/>
              <a:buFont typeface="Noto Sans Symbols"/>
              <a:buNone/>
              <a:defRPr sz="1000" b="0" i="0" u="none" strike="noStrike" cap="none">
                <a:solidFill>
                  <a:schemeClr val="lt2"/>
                </a:solidFill>
                <a:latin typeface="Lustria"/>
                <a:ea typeface="Lustria"/>
                <a:cs typeface="Lustria"/>
                <a:sym typeface="Lustria"/>
              </a:defRPr>
            </a:lvl7pPr>
            <a:lvl8pPr marL="3657600" marR="0" lvl="7" indent="-228600" algn="l" rtl="0">
              <a:spcBef>
                <a:spcPts val="600"/>
              </a:spcBef>
              <a:spcAft>
                <a:spcPts val="0"/>
              </a:spcAft>
              <a:buClr>
                <a:schemeClr val="lt2"/>
              </a:buClr>
              <a:buSzPts val="700"/>
              <a:buFont typeface="Noto Sans Symbols"/>
              <a:buNone/>
              <a:defRPr sz="1000" b="0" i="0" u="none" strike="noStrike" cap="none">
                <a:solidFill>
                  <a:schemeClr val="lt2"/>
                </a:solidFill>
                <a:latin typeface="Lustria"/>
                <a:ea typeface="Lustria"/>
                <a:cs typeface="Lustria"/>
                <a:sym typeface="Lustria"/>
              </a:defRPr>
            </a:lvl8pPr>
            <a:lvl9pPr marL="4114800" marR="0" lvl="8" indent="-228600" algn="l" rtl="0">
              <a:spcBef>
                <a:spcPts val="600"/>
              </a:spcBef>
              <a:spcAft>
                <a:spcPts val="600"/>
              </a:spcAft>
              <a:buClr>
                <a:schemeClr val="lt2"/>
              </a:buClr>
              <a:buSzPts val="700"/>
              <a:buFont typeface="Noto Sans Symbols"/>
              <a:buNone/>
              <a:defRPr sz="1000" b="0" i="0" u="none" strike="noStrike" cap="none">
                <a:solidFill>
                  <a:schemeClr val="lt2"/>
                </a:solidFill>
                <a:latin typeface="Lustria"/>
                <a:ea typeface="Lustria"/>
                <a:cs typeface="Lustria"/>
                <a:sym typeface="Lustria"/>
              </a:defRPr>
            </a:lvl9pPr>
          </a:lstStyle>
          <a:p>
            <a:endParaRPr/>
          </a:p>
        </p:txBody>
      </p:sp>
      <p:sp>
        <p:nvSpPr>
          <p:cNvPr id="101" name="Shape 101"/>
          <p:cNvSpPr txBox="1">
            <a:spLocks noGrp="1"/>
          </p:cNvSpPr>
          <p:nvPr>
            <p:ph type="dt" idx="10"/>
          </p:nvPr>
        </p:nvSpPr>
        <p:spPr>
          <a:xfrm>
            <a:off x="5759052" y="5883276"/>
            <a:ext cx="20574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a:solidFill>
                  <a:srgbClr val="F2F2F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102" name="Shape 102"/>
          <p:cNvSpPr txBox="1">
            <a:spLocks noGrp="1"/>
          </p:cNvSpPr>
          <p:nvPr>
            <p:ph type="ftr" idx="11"/>
          </p:nvPr>
        </p:nvSpPr>
        <p:spPr>
          <a:xfrm>
            <a:off x="685347" y="5883276"/>
            <a:ext cx="500464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F2F2F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103" name="Shape 103"/>
          <p:cNvSpPr txBox="1">
            <a:spLocks noGrp="1"/>
          </p:cNvSpPr>
          <p:nvPr>
            <p:ph type="sldNum" idx="12"/>
          </p:nvPr>
        </p:nvSpPr>
        <p:spPr>
          <a:xfrm>
            <a:off x="7885509" y="5883276"/>
            <a:ext cx="5651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rgbClr val="F2F2F2"/>
                </a:solidFill>
                <a:latin typeface="Lustria"/>
                <a:ea typeface="Lustria"/>
                <a:cs typeface="Lustria"/>
                <a:sym typeface="Lustria"/>
              </a:defRPr>
            </a:lvl1pPr>
            <a:lvl2pPr marL="0" marR="0" lvl="1" indent="0" algn="r" rtl="0">
              <a:spcBef>
                <a:spcPts val="0"/>
              </a:spcBef>
              <a:buNone/>
              <a:defRPr sz="1000">
                <a:solidFill>
                  <a:srgbClr val="F2F2F2"/>
                </a:solidFill>
                <a:latin typeface="Lustria"/>
                <a:ea typeface="Lustria"/>
                <a:cs typeface="Lustria"/>
                <a:sym typeface="Lustria"/>
              </a:defRPr>
            </a:lvl2pPr>
            <a:lvl3pPr marL="0" marR="0" lvl="2" indent="0" algn="r" rtl="0">
              <a:spcBef>
                <a:spcPts val="0"/>
              </a:spcBef>
              <a:buNone/>
              <a:defRPr sz="1000">
                <a:solidFill>
                  <a:srgbClr val="F2F2F2"/>
                </a:solidFill>
                <a:latin typeface="Lustria"/>
                <a:ea typeface="Lustria"/>
                <a:cs typeface="Lustria"/>
                <a:sym typeface="Lustria"/>
              </a:defRPr>
            </a:lvl3pPr>
            <a:lvl4pPr marL="0" marR="0" lvl="3" indent="0" algn="r" rtl="0">
              <a:spcBef>
                <a:spcPts val="0"/>
              </a:spcBef>
              <a:buNone/>
              <a:defRPr sz="1000">
                <a:solidFill>
                  <a:srgbClr val="F2F2F2"/>
                </a:solidFill>
                <a:latin typeface="Lustria"/>
                <a:ea typeface="Lustria"/>
                <a:cs typeface="Lustria"/>
                <a:sym typeface="Lustria"/>
              </a:defRPr>
            </a:lvl4pPr>
            <a:lvl5pPr marL="0" marR="0" lvl="4" indent="0" algn="r" rtl="0">
              <a:spcBef>
                <a:spcPts val="0"/>
              </a:spcBef>
              <a:buNone/>
              <a:defRPr sz="1000">
                <a:solidFill>
                  <a:srgbClr val="F2F2F2"/>
                </a:solidFill>
                <a:latin typeface="Lustria"/>
                <a:ea typeface="Lustria"/>
                <a:cs typeface="Lustria"/>
                <a:sym typeface="Lustria"/>
              </a:defRPr>
            </a:lvl5pPr>
            <a:lvl6pPr marL="0" marR="0" lvl="5" indent="0" algn="r" rtl="0">
              <a:spcBef>
                <a:spcPts val="0"/>
              </a:spcBef>
              <a:buNone/>
              <a:defRPr sz="1000">
                <a:solidFill>
                  <a:srgbClr val="F2F2F2"/>
                </a:solidFill>
                <a:latin typeface="Lustria"/>
                <a:ea typeface="Lustria"/>
                <a:cs typeface="Lustria"/>
                <a:sym typeface="Lustria"/>
              </a:defRPr>
            </a:lvl6pPr>
            <a:lvl7pPr marL="0" marR="0" lvl="6" indent="0" algn="r" rtl="0">
              <a:spcBef>
                <a:spcPts val="0"/>
              </a:spcBef>
              <a:buNone/>
              <a:defRPr sz="1000">
                <a:solidFill>
                  <a:srgbClr val="F2F2F2"/>
                </a:solidFill>
                <a:latin typeface="Lustria"/>
                <a:ea typeface="Lustria"/>
                <a:cs typeface="Lustria"/>
                <a:sym typeface="Lustria"/>
              </a:defRPr>
            </a:lvl7pPr>
            <a:lvl8pPr marL="0" marR="0" lvl="7" indent="0" algn="r" rtl="0">
              <a:spcBef>
                <a:spcPts val="0"/>
              </a:spcBef>
              <a:buNone/>
              <a:defRPr sz="1000">
                <a:solidFill>
                  <a:srgbClr val="F2F2F2"/>
                </a:solidFill>
                <a:latin typeface="Lustria"/>
                <a:ea typeface="Lustria"/>
                <a:cs typeface="Lustria"/>
                <a:sym typeface="Lustria"/>
              </a:defRPr>
            </a:lvl8pPr>
            <a:lvl9pPr marL="0" marR="0" lvl="8" indent="0" algn="r" rtl="0">
              <a:spcBef>
                <a:spcPts val="0"/>
              </a:spcBef>
              <a:buNone/>
              <a:defRPr sz="1000">
                <a:solidFill>
                  <a:srgbClr val="F2F2F2"/>
                </a:solidFill>
                <a:latin typeface="Lustria"/>
                <a:ea typeface="Lustria"/>
                <a:cs typeface="Lustria"/>
                <a:sym typeface="Lustri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spcFirstLastPara="1" wrap="square" lIns="91425" tIns="91425" rIns="91425" bIns="91425" anchor="ctr" anchorCtr="0"/>
          <a:lstStyle>
            <a:lvl1pPr marR="0" lvl="0" algn="ctr" rtl="0">
              <a:spcBef>
                <a:spcPts val="0"/>
              </a:spcBef>
              <a:spcAft>
                <a:spcPts val="0"/>
              </a:spcAft>
              <a:buClr>
                <a:schemeClr val="lt2"/>
              </a:buClr>
              <a:buSzPts val="4000"/>
              <a:buFont typeface="Lustria"/>
              <a:buNone/>
              <a:defRPr sz="4000" b="0" i="0" u="none" strike="noStrike" cap="none">
                <a:solidFill>
                  <a:schemeClr val="lt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06" name="Shape 106"/>
          <p:cNvSpPr txBox="1">
            <a:spLocks noGrp="1"/>
          </p:cNvSpPr>
          <p:nvPr>
            <p:ph type="body" idx="1"/>
          </p:nvPr>
        </p:nvSpPr>
        <p:spPr>
          <a:xfrm>
            <a:off x="685346" y="1885950"/>
            <a:ext cx="2475738" cy="576262"/>
          </a:xfrm>
          <a:prstGeom prst="rect">
            <a:avLst/>
          </a:prstGeom>
          <a:noFill/>
          <a:ln>
            <a:noFill/>
          </a:ln>
          <a:effectLst>
            <a:outerShdw blurRad="25400">
              <a:srgbClr val="000000">
                <a:alpha val="45882"/>
              </a:srgbClr>
            </a:outerShdw>
          </a:effectLst>
        </p:spPr>
        <p:txBody>
          <a:bodyPr spcFirstLastPara="1" wrap="square" lIns="91425" tIns="91425" rIns="91425" bIns="91425" anchor="b" anchorCtr="0"/>
          <a:lstStyle>
            <a:lvl1pPr marL="457200" marR="0" lvl="0" indent="-228600" algn="ctr" rtl="0">
              <a:spcBef>
                <a:spcPts val="480"/>
              </a:spcBef>
              <a:spcAft>
                <a:spcPts val="0"/>
              </a:spcAft>
              <a:buClr>
                <a:schemeClr val="lt2"/>
              </a:buClr>
              <a:buSzPts val="1680"/>
              <a:buFont typeface="Noto Sans Symbols"/>
              <a:buNone/>
              <a:defRPr sz="2400" b="0" i="0" u="none" strike="noStrike" cap="none">
                <a:solidFill>
                  <a:schemeClr val="lt1"/>
                </a:solidFill>
                <a:latin typeface="Lustria"/>
                <a:ea typeface="Lustria"/>
                <a:cs typeface="Lustria"/>
                <a:sym typeface="Lustria"/>
              </a:defRPr>
            </a:lvl1pPr>
            <a:lvl2pPr marL="914400" marR="0" lvl="1" indent="-228600" algn="l" rtl="0">
              <a:spcBef>
                <a:spcPts val="600"/>
              </a:spcBef>
              <a:spcAft>
                <a:spcPts val="0"/>
              </a:spcAft>
              <a:buClr>
                <a:schemeClr val="lt2"/>
              </a:buClr>
              <a:buSzPts val="1400"/>
              <a:buFont typeface="Noto Sans Symbols"/>
              <a:buNone/>
              <a:defRPr sz="2000" b="1" i="0" u="none" strike="noStrike" cap="none">
                <a:solidFill>
                  <a:schemeClr val="lt2"/>
                </a:solidFill>
                <a:latin typeface="Lustria"/>
                <a:ea typeface="Lustria"/>
                <a:cs typeface="Lustria"/>
                <a:sym typeface="Lustria"/>
              </a:defRPr>
            </a:lvl2pPr>
            <a:lvl3pPr marL="1371600" marR="0" lvl="2" indent="-228600" algn="l" rtl="0">
              <a:spcBef>
                <a:spcPts val="600"/>
              </a:spcBef>
              <a:spcAft>
                <a:spcPts val="0"/>
              </a:spcAft>
              <a:buClr>
                <a:schemeClr val="lt2"/>
              </a:buClr>
              <a:buSzPts val="1260"/>
              <a:buFont typeface="Noto Sans Symbols"/>
              <a:buNone/>
              <a:defRPr sz="1800" b="1" i="0" u="none" strike="noStrike" cap="none">
                <a:solidFill>
                  <a:schemeClr val="lt2"/>
                </a:solidFill>
                <a:latin typeface="Lustria"/>
                <a:ea typeface="Lustria"/>
                <a:cs typeface="Lustria"/>
                <a:sym typeface="Lustria"/>
              </a:defRPr>
            </a:lvl3pPr>
            <a:lvl4pPr marL="1828800" marR="0" lvl="3"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4pPr>
            <a:lvl5pPr marL="2286000" marR="0" lvl="4"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5pPr>
            <a:lvl6pPr marL="2743200" marR="0" lvl="5"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6pPr>
            <a:lvl7pPr marL="3200400" marR="0" lvl="6"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7pPr>
            <a:lvl8pPr marL="3657600" marR="0" lvl="7"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8pPr>
            <a:lvl9pPr marL="4114800" marR="0" lvl="8" indent="-228600" algn="l" rtl="0">
              <a:spcBef>
                <a:spcPts val="600"/>
              </a:spcBef>
              <a:spcAft>
                <a:spcPts val="60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9pPr>
          </a:lstStyle>
          <a:p>
            <a:endParaRPr/>
          </a:p>
        </p:txBody>
      </p:sp>
      <p:sp>
        <p:nvSpPr>
          <p:cNvPr id="107" name="Shape 107"/>
          <p:cNvSpPr txBox="1">
            <a:spLocks noGrp="1"/>
          </p:cNvSpPr>
          <p:nvPr>
            <p:ph type="body" idx="2"/>
          </p:nvPr>
        </p:nvSpPr>
        <p:spPr>
          <a:xfrm>
            <a:off x="685346" y="2571750"/>
            <a:ext cx="2475738" cy="3219450"/>
          </a:xfrm>
          <a:prstGeom prst="rect">
            <a:avLst/>
          </a:prstGeom>
          <a:noFill/>
          <a:ln>
            <a:noFill/>
          </a:ln>
          <a:effectLst>
            <a:outerShdw blurRad="25400">
              <a:srgbClr val="000000">
                <a:alpha val="45882"/>
              </a:srgbClr>
            </a:outerShdw>
          </a:effectLst>
        </p:spPr>
        <p:txBody>
          <a:bodyPr spcFirstLastPara="1" wrap="square" lIns="91425" tIns="91425" rIns="91425" bIns="91425" anchor="t" anchorCtr="0"/>
          <a:lstStyle>
            <a:lvl1pPr marL="457200" marR="0" lvl="0" indent="-228600" algn="ctr" rtl="0">
              <a:spcBef>
                <a:spcPts val="280"/>
              </a:spcBef>
              <a:spcAft>
                <a:spcPts val="0"/>
              </a:spcAft>
              <a:buClr>
                <a:schemeClr val="lt2"/>
              </a:buClr>
              <a:buSzPts val="980"/>
              <a:buFont typeface="Noto Sans Symbols"/>
              <a:buNone/>
              <a:defRPr sz="1400" b="0" i="0" u="none" strike="noStrike" cap="none">
                <a:solidFill>
                  <a:schemeClr val="lt2"/>
                </a:solidFill>
                <a:latin typeface="Lustria"/>
                <a:ea typeface="Lustria"/>
                <a:cs typeface="Lustria"/>
                <a:sym typeface="Lustria"/>
              </a:defRPr>
            </a:lvl1pPr>
            <a:lvl2pPr marL="914400" marR="0" lvl="1" indent="-228600" algn="l" rtl="0">
              <a:spcBef>
                <a:spcPts val="600"/>
              </a:spcBef>
              <a:spcAft>
                <a:spcPts val="0"/>
              </a:spcAft>
              <a:buClr>
                <a:schemeClr val="lt2"/>
              </a:buClr>
              <a:buSzPts val="840"/>
              <a:buFont typeface="Noto Sans Symbols"/>
              <a:buNone/>
              <a:defRPr sz="1200" b="0" i="0" u="none" strike="noStrike" cap="none">
                <a:solidFill>
                  <a:schemeClr val="lt2"/>
                </a:solidFill>
                <a:latin typeface="Lustria"/>
                <a:ea typeface="Lustria"/>
                <a:cs typeface="Lustria"/>
                <a:sym typeface="Lustria"/>
              </a:defRPr>
            </a:lvl2pPr>
            <a:lvl3pPr marL="1371600" marR="0" lvl="2" indent="-228600" algn="l" rtl="0">
              <a:spcBef>
                <a:spcPts val="600"/>
              </a:spcBef>
              <a:spcAft>
                <a:spcPts val="0"/>
              </a:spcAft>
              <a:buClr>
                <a:schemeClr val="lt2"/>
              </a:buClr>
              <a:buSzPts val="700"/>
              <a:buFont typeface="Noto Sans Symbols"/>
              <a:buNone/>
              <a:defRPr sz="1000" b="0" i="0" u="none" strike="noStrike" cap="none">
                <a:solidFill>
                  <a:schemeClr val="lt2"/>
                </a:solidFill>
                <a:latin typeface="Lustria"/>
                <a:ea typeface="Lustria"/>
                <a:cs typeface="Lustria"/>
                <a:sym typeface="Lustria"/>
              </a:defRPr>
            </a:lvl3pPr>
            <a:lvl4pPr marL="1828800" marR="0" lvl="3"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4pPr>
            <a:lvl5pPr marL="2286000" marR="0" lvl="4"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5pPr>
            <a:lvl6pPr marL="2743200" marR="0" lvl="5"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6pPr>
            <a:lvl7pPr marL="3200400" marR="0" lvl="6"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7pPr>
            <a:lvl8pPr marL="3657600" marR="0" lvl="7"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8pPr>
            <a:lvl9pPr marL="4114800" marR="0" lvl="8" indent="-228600" algn="l" rtl="0">
              <a:spcBef>
                <a:spcPts val="600"/>
              </a:spcBef>
              <a:spcAft>
                <a:spcPts val="60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9pPr>
          </a:lstStyle>
          <a:p>
            <a:endParaRPr/>
          </a:p>
        </p:txBody>
      </p:sp>
      <p:sp>
        <p:nvSpPr>
          <p:cNvPr id="108" name="Shape 108"/>
          <p:cNvSpPr txBox="1">
            <a:spLocks noGrp="1"/>
          </p:cNvSpPr>
          <p:nvPr>
            <p:ph type="body" idx="3"/>
          </p:nvPr>
        </p:nvSpPr>
        <p:spPr>
          <a:xfrm>
            <a:off x="3335033" y="1885950"/>
            <a:ext cx="2475738" cy="576262"/>
          </a:xfrm>
          <a:prstGeom prst="rect">
            <a:avLst/>
          </a:prstGeom>
          <a:noFill/>
          <a:ln>
            <a:noFill/>
          </a:ln>
          <a:effectLst>
            <a:outerShdw blurRad="25400">
              <a:srgbClr val="000000">
                <a:alpha val="45882"/>
              </a:srgbClr>
            </a:outerShdw>
          </a:effectLst>
        </p:spPr>
        <p:txBody>
          <a:bodyPr spcFirstLastPara="1" wrap="square" lIns="91425" tIns="91425" rIns="91425" bIns="91425" anchor="b" anchorCtr="0"/>
          <a:lstStyle>
            <a:lvl1pPr marL="457200" marR="0" lvl="0" indent="-228600" algn="ctr" rtl="0">
              <a:spcBef>
                <a:spcPts val="480"/>
              </a:spcBef>
              <a:spcAft>
                <a:spcPts val="0"/>
              </a:spcAft>
              <a:buClr>
                <a:schemeClr val="lt2"/>
              </a:buClr>
              <a:buSzPts val="1680"/>
              <a:buFont typeface="Noto Sans Symbols"/>
              <a:buNone/>
              <a:defRPr sz="2400" b="0" i="0" u="none" strike="noStrike" cap="none">
                <a:solidFill>
                  <a:schemeClr val="lt1"/>
                </a:solidFill>
                <a:latin typeface="Lustria"/>
                <a:ea typeface="Lustria"/>
                <a:cs typeface="Lustria"/>
                <a:sym typeface="Lustria"/>
              </a:defRPr>
            </a:lvl1pPr>
            <a:lvl2pPr marL="914400" marR="0" lvl="1" indent="-228600" algn="l" rtl="0">
              <a:spcBef>
                <a:spcPts val="600"/>
              </a:spcBef>
              <a:spcAft>
                <a:spcPts val="0"/>
              </a:spcAft>
              <a:buClr>
                <a:schemeClr val="lt2"/>
              </a:buClr>
              <a:buSzPts val="1400"/>
              <a:buFont typeface="Noto Sans Symbols"/>
              <a:buNone/>
              <a:defRPr sz="2000" b="1" i="0" u="none" strike="noStrike" cap="none">
                <a:solidFill>
                  <a:schemeClr val="lt2"/>
                </a:solidFill>
                <a:latin typeface="Lustria"/>
                <a:ea typeface="Lustria"/>
                <a:cs typeface="Lustria"/>
                <a:sym typeface="Lustria"/>
              </a:defRPr>
            </a:lvl2pPr>
            <a:lvl3pPr marL="1371600" marR="0" lvl="2" indent="-228600" algn="l" rtl="0">
              <a:spcBef>
                <a:spcPts val="600"/>
              </a:spcBef>
              <a:spcAft>
                <a:spcPts val="0"/>
              </a:spcAft>
              <a:buClr>
                <a:schemeClr val="lt2"/>
              </a:buClr>
              <a:buSzPts val="1260"/>
              <a:buFont typeface="Noto Sans Symbols"/>
              <a:buNone/>
              <a:defRPr sz="1800" b="1" i="0" u="none" strike="noStrike" cap="none">
                <a:solidFill>
                  <a:schemeClr val="lt2"/>
                </a:solidFill>
                <a:latin typeface="Lustria"/>
                <a:ea typeface="Lustria"/>
                <a:cs typeface="Lustria"/>
                <a:sym typeface="Lustria"/>
              </a:defRPr>
            </a:lvl3pPr>
            <a:lvl4pPr marL="1828800" marR="0" lvl="3"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4pPr>
            <a:lvl5pPr marL="2286000" marR="0" lvl="4"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5pPr>
            <a:lvl6pPr marL="2743200" marR="0" lvl="5"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6pPr>
            <a:lvl7pPr marL="3200400" marR="0" lvl="6"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7pPr>
            <a:lvl8pPr marL="3657600" marR="0" lvl="7"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8pPr>
            <a:lvl9pPr marL="4114800" marR="0" lvl="8" indent="-228600" algn="l" rtl="0">
              <a:spcBef>
                <a:spcPts val="600"/>
              </a:spcBef>
              <a:spcAft>
                <a:spcPts val="60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9pPr>
          </a:lstStyle>
          <a:p>
            <a:endParaRPr/>
          </a:p>
        </p:txBody>
      </p:sp>
      <p:sp>
        <p:nvSpPr>
          <p:cNvPr id="109" name="Shape 109"/>
          <p:cNvSpPr txBox="1">
            <a:spLocks noGrp="1"/>
          </p:cNvSpPr>
          <p:nvPr>
            <p:ph type="body" idx="4"/>
          </p:nvPr>
        </p:nvSpPr>
        <p:spPr>
          <a:xfrm>
            <a:off x="3331076" y="2571750"/>
            <a:ext cx="2475738" cy="3219450"/>
          </a:xfrm>
          <a:prstGeom prst="rect">
            <a:avLst/>
          </a:prstGeom>
          <a:noFill/>
          <a:ln>
            <a:noFill/>
          </a:ln>
          <a:effectLst>
            <a:outerShdw blurRad="25400">
              <a:srgbClr val="000000">
                <a:alpha val="45882"/>
              </a:srgbClr>
            </a:outerShdw>
          </a:effectLst>
        </p:spPr>
        <p:txBody>
          <a:bodyPr spcFirstLastPara="1" wrap="square" lIns="91425" tIns="91425" rIns="91425" bIns="91425" anchor="t" anchorCtr="0"/>
          <a:lstStyle>
            <a:lvl1pPr marL="457200" marR="0" lvl="0" indent="-228600" algn="ctr" rtl="0">
              <a:spcBef>
                <a:spcPts val="280"/>
              </a:spcBef>
              <a:spcAft>
                <a:spcPts val="0"/>
              </a:spcAft>
              <a:buClr>
                <a:schemeClr val="lt2"/>
              </a:buClr>
              <a:buSzPts val="980"/>
              <a:buFont typeface="Noto Sans Symbols"/>
              <a:buNone/>
              <a:defRPr sz="1400" b="0" i="0" u="none" strike="noStrike" cap="none">
                <a:solidFill>
                  <a:schemeClr val="lt2"/>
                </a:solidFill>
                <a:latin typeface="Lustria"/>
                <a:ea typeface="Lustria"/>
                <a:cs typeface="Lustria"/>
                <a:sym typeface="Lustria"/>
              </a:defRPr>
            </a:lvl1pPr>
            <a:lvl2pPr marL="914400" marR="0" lvl="1" indent="-228600" algn="l" rtl="0">
              <a:spcBef>
                <a:spcPts val="600"/>
              </a:spcBef>
              <a:spcAft>
                <a:spcPts val="0"/>
              </a:spcAft>
              <a:buClr>
                <a:schemeClr val="lt2"/>
              </a:buClr>
              <a:buSzPts val="840"/>
              <a:buFont typeface="Noto Sans Symbols"/>
              <a:buNone/>
              <a:defRPr sz="1200" b="0" i="0" u="none" strike="noStrike" cap="none">
                <a:solidFill>
                  <a:schemeClr val="lt2"/>
                </a:solidFill>
                <a:latin typeface="Lustria"/>
                <a:ea typeface="Lustria"/>
                <a:cs typeface="Lustria"/>
                <a:sym typeface="Lustria"/>
              </a:defRPr>
            </a:lvl2pPr>
            <a:lvl3pPr marL="1371600" marR="0" lvl="2" indent="-228600" algn="l" rtl="0">
              <a:spcBef>
                <a:spcPts val="600"/>
              </a:spcBef>
              <a:spcAft>
                <a:spcPts val="0"/>
              </a:spcAft>
              <a:buClr>
                <a:schemeClr val="lt2"/>
              </a:buClr>
              <a:buSzPts val="700"/>
              <a:buFont typeface="Noto Sans Symbols"/>
              <a:buNone/>
              <a:defRPr sz="1000" b="0" i="0" u="none" strike="noStrike" cap="none">
                <a:solidFill>
                  <a:schemeClr val="lt2"/>
                </a:solidFill>
                <a:latin typeface="Lustria"/>
                <a:ea typeface="Lustria"/>
                <a:cs typeface="Lustria"/>
                <a:sym typeface="Lustria"/>
              </a:defRPr>
            </a:lvl3pPr>
            <a:lvl4pPr marL="1828800" marR="0" lvl="3"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4pPr>
            <a:lvl5pPr marL="2286000" marR="0" lvl="4"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5pPr>
            <a:lvl6pPr marL="2743200" marR="0" lvl="5"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6pPr>
            <a:lvl7pPr marL="3200400" marR="0" lvl="6"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7pPr>
            <a:lvl8pPr marL="3657600" marR="0" lvl="7"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8pPr>
            <a:lvl9pPr marL="4114800" marR="0" lvl="8" indent="-228600" algn="l" rtl="0">
              <a:spcBef>
                <a:spcPts val="600"/>
              </a:spcBef>
              <a:spcAft>
                <a:spcPts val="60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9pPr>
          </a:lstStyle>
          <a:p>
            <a:endParaRPr/>
          </a:p>
        </p:txBody>
      </p:sp>
      <p:sp>
        <p:nvSpPr>
          <p:cNvPr id="110" name="Shape 110"/>
          <p:cNvSpPr txBox="1">
            <a:spLocks noGrp="1"/>
          </p:cNvSpPr>
          <p:nvPr>
            <p:ph type="body" idx="5"/>
          </p:nvPr>
        </p:nvSpPr>
        <p:spPr>
          <a:xfrm>
            <a:off x="5974929" y="1885950"/>
            <a:ext cx="2475738" cy="576262"/>
          </a:xfrm>
          <a:prstGeom prst="rect">
            <a:avLst/>
          </a:prstGeom>
          <a:noFill/>
          <a:ln>
            <a:noFill/>
          </a:ln>
          <a:effectLst>
            <a:outerShdw blurRad="25400">
              <a:srgbClr val="000000">
                <a:alpha val="45882"/>
              </a:srgbClr>
            </a:outerShdw>
          </a:effectLst>
        </p:spPr>
        <p:txBody>
          <a:bodyPr spcFirstLastPara="1" wrap="square" lIns="91425" tIns="91425" rIns="91425" bIns="91425" anchor="b" anchorCtr="0"/>
          <a:lstStyle>
            <a:lvl1pPr marL="457200" marR="0" lvl="0" indent="-228600" algn="ctr" rtl="0">
              <a:spcBef>
                <a:spcPts val="480"/>
              </a:spcBef>
              <a:spcAft>
                <a:spcPts val="0"/>
              </a:spcAft>
              <a:buClr>
                <a:schemeClr val="lt2"/>
              </a:buClr>
              <a:buSzPts val="1680"/>
              <a:buFont typeface="Noto Sans Symbols"/>
              <a:buNone/>
              <a:defRPr sz="2400" b="0" i="0" u="none" strike="noStrike" cap="none">
                <a:solidFill>
                  <a:schemeClr val="lt1"/>
                </a:solidFill>
                <a:latin typeface="Lustria"/>
                <a:ea typeface="Lustria"/>
                <a:cs typeface="Lustria"/>
                <a:sym typeface="Lustria"/>
              </a:defRPr>
            </a:lvl1pPr>
            <a:lvl2pPr marL="914400" marR="0" lvl="1" indent="-228600" algn="l" rtl="0">
              <a:spcBef>
                <a:spcPts val="600"/>
              </a:spcBef>
              <a:spcAft>
                <a:spcPts val="0"/>
              </a:spcAft>
              <a:buClr>
                <a:schemeClr val="lt2"/>
              </a:buClr>
              <a:buSzPts val="1400"/>
              <a:buFont typeface="Noto Sans Symbols"/>
              <a:buNone/>
              <a:defRPr sz="2000" b="1" i="0" u="none" strike="noStrike" cap="none">
                <a:solidFill>
                  <a:schemeClr val="lt2"/>
                </a:solidFill>
                <a:latin typeface="Lustria"/>
                <a:ea typeface="Lustria"/>
                <a:cs typeface="Lustria"/>
                <a:sym typeface="Lustria"/>
              </a:defRPr>
            </a:lvl2pPr>
            <a:lvl3pPr marL="1371600" marR="0" lvl="2" indent="-228600" algn="l" rtl="0">
              <a:spcBef>
                <a:spcPts val="600"/>
              </a:spcBef>
              <a:spcAft>
                <a:spcPts val="0"/>
              </a:spcAft>
              <a:buClr>
                <a:schemeClr val="lt2"/>
              </a:buClr>
              <a:buSzPts val="1260"/>
              <a:buFont typeface="Noto Sans Symbols"/>
              <a:buNone/>
              <a:defRPr sz="1800" b="1" i="0" u="none" strike="noStrike" cap="none">
                <a:solidFill>
                  <a:schemeClr val="lt2"/>
                </a:solidFill>
                <a:latin typeface="Lustria"/>
                <a:ea typeface="Lustria"/>
                <a:cs typeface="Lustria"/>
                <a:sym typeface="Lustria"/>
              </a:defRPr>
            </a:lvl3pPr>
            <a:lvl4pPr marL="1828800" marR="0" lvl="3"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4pPr>
            <a:lvl5pPr marL="2286000" marR="0" lvl="4"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5pPr>
            <a:lvl6pPr marL="2743200" marR="0" lvl="5"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6pPr>
            <a:lvl7pPr marL="3200400" marR="0" lvl="6"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7pPr>
            <a:lvl8pPr marL="3657600" marR="0" lvl="7"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8pPr>
            <a:lvl9pPr marL="4114800" marR="0" lvl="8" indent="-228600" algn="l" rtl="0">
              <a:spcBef>
                <a:spcPts val="600"/>
              </a:spcBef>
              <a:spcAft>
                <a:spcPts val="60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9pPr>
          </a:lstStyle>
          <a:p>
            <a:endParaRPr/>
          </a:p>
        </p:txBody>
      </p:sp>
      <p:sp>
        <p:nvSpPr>
          <p:cNvPr id="111" name="Shape 111"/>
          <p:cNvSpPr txBox="1">
            <a:spLocks noGrp="1"/>
          </p:cNvSpPr>
          <p:nvPr>
            <p:ph type="body" idx="6"/>
          </p:nvPr>
        </p:nvSpPr>
        <p:spPr>
          <a:xfrm>
            <a:off x="5974929" y="2571750"/>
            <a:ext cx="2475738" cy="3219450"/>
          </a:xfrm>
          <a:prstGeom prst="rect">
            <a:avLst/>
          </a:prstGeom>
          <a:noFill/>
          <a:ln>
            <a:noFill/>
          </a:ln>
          <a:effectLst>
            <a:outerShdw blurRad="25400">
              <a:srgbClr val="000000">
                <a:alpha val="45882"/>
              </a:srgbClr>
            </a:outerShdw>
          </a:effectLst>
        </p:spPr>
        <p:txBody>
          <a:bodyPr spcFirstLastPara="1" wrap="square" lIns="91425" tIns="91425" rIns="91425" bIns="91425" anchor="t" anchorCtr="0"/>
          <a:lstStyle>
            <a:lvl1pPr marL="457200" marR="0" lvl="0" indent="-228600" algn="ctr" rtl="0">
              <a:spcBef>
                <a:spcPts val="280"/>
              </a:spcBef>
              <a:spcAft>
                <a:spcPts val="0"/>
              </a:spcAft>
              <a:buClr>
                <a:schemeClr val="lt2"/>
              </a:buClr>
              <a:buSzPts val="980"/>
              <a:buFont typeface="Noto Sans Symbols"/>
              <a:buNone/>
              <a:defRPr sz="1400" b="0" i="0" u="none" strike="noStrike" cap="none">
                <a:solidFill>
                  <a:schemeClr val="lt2"/>
                </a:solidFill>
                <a:latin typeface="Lustria"/>
                <a:ea typeface="Lustria"/>
                <a:cs typeface="Lustria"/>
                <a:sym typeface="Lustria"/>
              </a:defRPr>
            </a:lvl1pPr>
            <a:lvl2pPr marL="914400" marR="0" lvl="1" indent="-228600" algn="l" rtl="0">
              <a:spcBef>
                <a:spcPts val="600"/>
              </a:spcBef>
              <a:spcAft>
                <a:spcPts val="0"/>
              </a:spcAft>
              <a:buClr>
                <a:schemeClr val="lt2"/>
              </a:buClr>
              <a:buSzPts val="840"/>
              <a:buFont typeface="Noto Sans Symbols"/>
              <a:buNone/>
              <a:defRPr sz="1200" b="0" i="0" u="none" strike="noStrike" cap="none">
                <a:solidFill>
                  <a:schemeClr val="lt2"/>
                </a:solidFill>
                <a:latin typeface="Lustria"/>
                <a:ea typeface="Lustria"/>
                <a:cs typeface="Lustria"/>
                <a:sym typeface="Lustria"/>
              </a:defRPr>
            </a:lvl2pPr>
            <a:lvl3pPr marL="1371600" marR="0" lvl="2" indent="-228600" algn="l" rtl="0">
              <a:spcBef>
                <a:spcPts val="600"/>
              </a:spcBef>
              <a:spcAft>
                <a:spcPts val="0"/>
              </a:spcAft>
              <a:buClr>
                <a:schemeClr val="lt2"/>
              </a:buClr>
              <a:buSzPts val="700"/>
              <a:buFont typeface="Noto Sans Symbols"/>
              <a:buNone/>
              <a:defRPr sz="1000" b="0" i="0" u="none" strike="noStrike" cap="none">
                <a:solidFill>
                  <a:schemeClr val="lt2"/>
                </a:solidFill>
                <a:latin typeface="Lustria"/>
                <a:ea typeface="Lustria"/>
                <a:cs typeface="Lustria"/>
                <a:sym typeface="Lustria"/>
              </a:defRPr>
            </a:lvl3pPr>
            <a:lvl4pPr marL="1828800" marR="0" lvl="3"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4pPr>
            <a:lvl5pPr marL="2286000" marR="0" lvl="4"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5pPr>
            <a:lvl6pPr marL="2743200" marR="0" lvl="5"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6pPr>
            <a:lvl7pPr marL="3200400" marR="0" lvl="6"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7pPr>
            <a:lvl8pPr marL="3657600" marR="0" lvl="7"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8pPr>
            <a:lvl9pPr marL="4114800" marR="0" lvl="8" indent="-228600" algn="l" rtl="0">
              <a:spcBef>
                <a:spcPts val="600"/>
              </a:spcBef>
              <a:spcAft>
                <a:spcPts val="60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9pPr>
          </a:lstStyle>
          <a:p>
            <a:endParaRPr/>
          </a:p>
        </p:txBody>
      </p:sp>
      <p:sp>
        <p:nvSpPr>
          <p:cNvPr id="112" name="Shape 112"/>
          <p:cNvSpPr txBox="1">
            <a:spLocks noGrp="1"/>
          </p:cNvSpPr>
          <p:nvPr>
            <p:ph type="dt" idx="10"/>
          </p:nvPr>
        </p:nvSpPr>
        <p:spPr>
          <a:xfrm>
            <a:off x="5759052" y="5883276"/>
            <a:ext cx="20574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a:solidFill>
                  <a:srgbClr val="F2F2F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113" name="Shape 113"/>
          <p:cNvSpPr txBox="1">
            <a:spLocks noGrp="1"/>
          </p:cNvSpPr>
          <p:nvPr>
            <p:ph type="ftr" idx="11"/>
          </p:nvPr>
        </p:nvSpPr>
        <p:spPr>
          <a:xfrm>
            <a:off x="685347" y="5883276"/>
            <a:ext cx="500464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F2F2F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114" name="Shape 114"/>
          <p:cNvSpPr txBox="1">
            <a:spLocks noGrp="1"/>
          </p:cNvSpPr>
          <p:nvPr>
            <p:ph type="sldNum" idx="12"/>
          </p:nvPr>
        </p:nvSpPr>
        <p:spPr>
          <a:xfrm>
            <a:off x="7885509" y="5883276"/>
            <a:ext cx="5651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rgbClr val="F2F2F2"/>
                </a:solidFill>
                <a:latin typeface="Lustria"/>
                <a:ea typeface="Lustria"/>
                <a:cs typeface="Lustria"/>
                <a:sym typeface="Lustria"/>
              </a:defRPr>
            </a:lvl1pPr>
            <a:lvl2pPr marL="0" marR="0" lvl="1" indent="0" algn="r" rtl="0">
              <a:spcBef>
                <a:spcPts val="0"/>
              </a:spcBef>
              <a:buNone/>
              <a:defRPr sz="1000">
                <a:solidFill>
                  <a:srgbClr val="F2F2F2"/>
                </a:solidFill>
                <a:latin typeface="Lustria"/>
                <a:ea typeface="Lustria"/>
                <a:cs typeface="Lustria"/>
                <a:sym typeface="Lustria"/>
              </a:defRPr>
            </a:lvl2pPr>
            <a:lvl3pPr marL="0" marR="0" lvl="2" indent="0" algn="r" rtl="0">
              <a:spcBef>
                <a:spcPts val="0"/>
              </a:spcBef>
              <a:buNone/>
              <a:defRPr sz="1000">
                <a:solidFill>
                  <a:srgbClr val="F2F2F2"/>
                </a:solidFill>
                <a:latin typeface="Lustria"/>
                <a:ea typeface="Lustria"/>
                <a:cs typeface="Lustria"/>
                <a:sym typeface="Lustria"/>
              </a:defRPr>
            </a:lvl3pPr>
            <a:lvl4pPr marL="0" marR="0" lvl="3" indent="0" algn="r" rtl="0">
              <a:spcBef>
                <a:spcPts val="0"/>
              </a:spcBef>
              <a:buNone/>
              <a:defRPr sz="1000">
                <a:solidFill>
                  <a:srgbClr val="F2F2F2"/>
                </a:solidFill>
                <a:latin typeface="Lustria"/>
                <a:ea typeface="Lustria"/>
                <a:cs typeface="Lustria"/>
                <a:sym typeface="Lustria"/>
              </a:defRPr>
            </a:lvl4pPr>
            <a:lvl5pPr marL="0" marR="0" lvl="4" indent="0" algn="r" rtl="0">
              <a:spcBef>
                <a:spcPts val="0"/>
              </a:spcBef>
              <a:buNone/>
              <a:defRPr sz="1000">
                <a:solidFill>
                  <a:srgbClr val="F2F2F2"/>
                </a:solidFill>
                <a:latin typeface="Lustria"/>
                <a:ea typeface="Lustria"/>
                <a:cs typeface="Lustria"/>
                <a:sym typeface="Lustria"/>
              </a:defRPr>
            </a:lvl5pPr>
            <a:lvl6pPr marL="0" marR="0" lvl="5" indent="0" algn="r" rtl="0">
              <a:spcBef>
                <a:spcPts val="0"/>
              </a:spcBef>
              <a:buNone/>
              <a:defRPr sz="1000">
                <a:solidFill>
                  <a:srgbClr val="F2F2F2"/>
                </a:solidFill>
                <a:latin typeface="Lustria"/>
                <a:ea typeface="Lustria"/>
                <a:cs typeface="Lustria"/>
                <a:sym typeface="Lustria"/>
              </a:defRPr>
            </a:lvl6pPr>
            <a:lvl7pPr marL="0" marR="0" lvl="6" indent="0" algn="r" rtl="0">
              <a:spcBef>
                <a:spcPts val="0"/>
              </a:spcBef>
              <a:buNone/>
              <a:defRPr sz="1000">
                <a:solidFill>
                  <a:srgbClr val="F2F2F2"/>
                </a:solidFill>
                <a:latin typeface="Lustria"/>
                <a:ea typeface="Lustria"/>
                <a:cs typeface="Lustria"/>
                <a:sym typeface="Lustria"/>
              </a:defRPr>
            </a:lvl7pPr>
            <a:lvl8pPr marL="0" marR="0" lvl="7" indent="0" algn="r" rtl="0">
              <a:spcBef>
                <a:spcPts val="0"/>
              </a:spcBef>
              <a:buNone/>
              <a:defRPr sz="1000">
                <a:solidFill>
                  <a:srgbClr val="F2F2F2"/>
                </a:solidFill>
                <a:latin typeface="Lustria"/>
                <a:ea typeface="Lustria"/>
                <a:cs typeface="Lustria"/>
                <a:sym typeface="Lustria"/>
              </a:defRPr>
            </a:lvl8pPr>
            <a:lvl9pPr marL="0" marR="0" lvl="8" indent="0" algn="r" rtl="0">
              <a:spcBef>
                <a:spcPts val="0"/>
              </a:spcBef>
              <a:buNone/>
              <a:defRPr sz="1000">
                <a:solidFill>
                  <a:srgbClr val="F2F2F2"/>
                </a:solidFill>
                <a:latin typeface="Lustria"/>
                <a:ea typeface="Lustria"/>
                <a:cs typeface="Lustria"/>
                <a:sym typeface="Lustri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5"/>
        <p:cNvGrpSpPr/>
        <p:nvPr/>
      </p:nvGrpSpPr>
      <p:grpSpPr>
        <a:xfrm>
          <a:off x="0" y="0"/>
          <a:ext cx="0" cy="0"/>
          <a:chOff x="0" y="0"/>
          <a:chExt cx="0" cy="0"/>
        </a:xfrm>
      </p:grpSpPr>
      <p:pic>
        <p:nvPicPr>
          <p:cNvPr id="116" name="Shape 116" descr="Slate-V2-SD-3colPhotoInset.png"/>
          <p:cNvPicPr preferRelativeResize="0"/>
          <p:nvPr/>
        </p:nvPicPr>
        <p:blipFill rotWithShape="1">
          <a:blip r:embed="rId2">
            <a:alphaModFix/>
          </a:blip>
          <a:srcRect/>
          <a:stretch/>
        </p:blipFill>
        <p:spPr>
          <a:xfrm>
            <a:off x="659239" y="1826045"/>
            <a:ext cx="2529046" cy="1833558"/>
          </a:xfrm>
          <a:prstGeom prst="rect">
            <a:avLst/>
          </a:prstGeom>
          <a:noFill/>
          <a:ln>
            <a:noFill/>
          </a:ln>
        </p:spPr>
      </p:pic>
      <p:pic>
        <p:nvPicPr>
          <p:cNvPr id="117" name="Shape 117" descr="Slate-V2-SD-3colPhotoInset.png"/>
          <p:cNvPicPr preferRelativeResize="0"/>
          <p:nvPr/>
        </p:nvPicPr>
        <p:blipFill rotWithShape="1">
          <a:blip r:embed="rId2">
            <a:alphaModFix/>
          </a:blip>
          <a:srcRect/>
          <a:stretch/>
        </p:blipFill>
        <p:spPr>
          <a:xfrm>
            <a:off x="3293813" y="1826045"/>
            <a:ext cx="2529046" cy="1833558"/>
          </a:xfrm>
          <a:prstGeom prst="rect">
            <a:avLst/>
          </a:prstGeom>
          <a:noFill/>
          <a:ln>
            <a:noFill/>
          </a:ln>
        </p:spPr>
      </p:pic>
      <p:pic>
        <p:nvPicPr>
          <p:cNvPr id="118" name="Shape 118" descr="Slate-V2-SD-3colPhotoInset.png"/>
          <p:cNvPicPr preferRelativeResize="0"/>
          <p:nvPr/>
        </p:nvPicPr>
        <p:blipFill rotWithShape="1">
          <a:blip r:embed="rId2">
            <a:alphaModFix/>
          </a:blip>
          <a:srcRect/>
          <a:stretch/>
        </p:blipFill>
        <p:spPr>
          <a:xfrm>
            <a:off x="5921715" y="1826045"/>
            <a:ext cx="2529046" cy="1833558"/>
          </a:xfrm>
          <a:prstGeom prst="rect">
            <a:avLst/>
          </a:prstGeom>
          <a:noFill/>
          <a:ln>
            <a:noFill/>
          </a:ln>
        </p:spPr>
      </p:pic>
      <p:sp>
        <p:nvSpPr>
          <p:cNvPr id="119" name="Shape 119"/>
          <p:cNvSpPr txBox="1">
            <a:spLocks noGrp="1"/>
          </p:cNvSpPr>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spcFirstLastPara="1" wrap="square" lIns="91425" tIns="91425" rIns="91425" bIns="91425" anchor="ctr" anchorCtr="0"/>
          <a:lstStyle>
            <a:lvl1pPr marR="0" lvl="0" algn="ctr" rtl="0">
              <a:spcBef>
                <a:spcPts val="0"/>
              </a:spcBef>
              <a:spcAft>
                <a:spcPts val="0"/>
              </a:spcAft>
              <a:buClr>
                <a:schemeClr val="lt2"/>
              </a:buClr>
              <a:buSzPts val="4000"/>
              <a:buFont typeface="Lustria"/>
              <a:buNone/>
              <a:defRPr sz="4000" b="0" i="0" u="none" strike="noStrike" cap="none">
                <a:solidFill>
                  <a:schemeClr val="lt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20" name="Shape 120"/>
          <p:cNvSpPr txBox="1">
            <a:spLocks noGrp="1"/>
          </p:cNvSpPr>
          <p:nvPr>
            <p:ph type="body" idx="1"/>
          </p:nvPr>
        </p:nvSpPr>
        <p:spPr>
          <a:xfrm>
            <a:off x="685346" y="3904106"/>
            <a:ext cx="2475738" cy="576262"/>
          </a:xfrm>
          <a:prstGeom prst="rect">
            <a:avLst/>
          </a:prstGeom>
          <a:noFill/>
          <a:ln>
            <a:noFill/>
          </a:ln>
          <a:effectLst>
            <a:outerShdw blurRad="25400">
              <a:srgbClr val="000000">
                <a:alpha val="45882"/>
              </a:srgbClr>
            </a:outerShdw>
          </a:effectLst>
        </p:spPr>
        <p:txBody>
          <a:bodyPr spcFirstLastPara="1" wrap="square" lIns="91425" tIns="91425" rIns="91425" bIns="91425" anchor="b" anchorCtr="0"/>
          <a:lstStyle>
            <a:lvl1pPr marL="457200" marR="0" lvl="0" indent="-228600" algn="ctr" rtl="0">
              <a:spcBef>
                <a:spcPts val="400"/>
              </a:spcBef>
              <a:spcAft>
                <a:spcPts val="0"/>
              </a:spcAft>
              <a:buClr>
                <a:schemeClr val="lt2"/>
              </a:buClr>
              <a:buSzPts val="1400"/>
              <a:buFont typeface="Noto Sans Symbols"/>
              <a:buNone/>
              <a:defRPr sz="2000" b="0" i="0" u="none" strike="noStrike" cap="none">
                <a:solidFill>
                  <a:schemeClr val="lt1"/>
                </a:solidFill>
                <a:latin typeface="Lustria"/>
                <a:ea typeface="Lustria"/>
                <a:cs typeface="Lustria"/>
                <a:sym typeface="Lustria"/>
              </a:defRPr>
            </a:lvl1pPr>
            <a:lvl2pPr marL="914400" marR="0" lvl="1" indent="-228600" algn="l" rtl="0">
              <a:spcBef>
                <a:spcPts val="600"/>
              </a:spcBef>
              <a:spcAft>
                <a:spcPts val="0"/>
              </a:spcAft>
              <a:buClr>
                <a:schemeClr val="lt2"/>
              </a:buClr>
              <a:buSzPts val="1400"/>
              <a:buFont typeface="Noto Sans Symbols"/>
              <a:buNone/>
              <a:defRPr sz="2000" b="1" i="0" u="none" strike="noStrike" cap="none">
                <a:solidFill>
                  <a:schemeClr val="lt2"/>
                </a:solidFill>
                <a:latin typeface="Lustria"/>
                <a:ea typeface="Lustria"/>
                <a:cs typeface="Lustria"/>
                <a:sym typeface="Lustria"/>
              </a:defRPr>
            </a:lvl2pPr>
            <a:lvl3pPr marL="1371600" marR="0" lvl="2" indent="-228600" algn="l" rtl="0">
              <a:spcBef>
                <a:spcPts val="600"/>
              </a:spcBef>
              <a:spcAft>
                <a:spcPts val="0"/>
              </a:spcAft>
              <a:buClr>
                <a:schemeClr val="lt2"/>
              </a:buClr>
              <a:buSzPts val="1260"/>
              <a:buFont typeface="Noto Sans Symbols"/>
              <a:buNone/>
              <a:defRPr sz="1800" b="1" i="0" u="none" strike="noStrike" cap="none">
                <a:solidFill>
                  <a:schemeClr val="lt2"/>
                </a:solidFill>
                <a:latin typeface="Lustria"/>
                <a:ea typeface="Lustria"/>
                <a:cs typeface="Lustria"/>
                <a:sym typeface="Lustria"/>
              </a:defRPr>
            </a:lvl3pPr>
            <a:lvl4pPr marL="1828800" marR="0" lvl="3"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4pPr>
            <a:lvl5pPr marL="2286000" marR="0" lvl="4"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5pPr>
            <a:lvl6pPr marL="2743200" marR="0" lvl="5"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6pPr>
            <a:lvl7pPr marL="3200400" marR="0" lvl="6"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7pPr>
            <a:lvl8pPr marL="3657600" marR="0" lvl="7"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8pPr>
            <a:lvl9pPr marL="4114800" marR="0" lvl="8" indent="-228600" algn="l" rtl="0">
              <a:spcBef>
                <a:spcPts val="600"/>
              </a:spcBef>
              <a:spcAft>
                <a:spcPts val="60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9pPr>
          </a:lstStyle>
          <a:p>
            <a:endParaRPr/>
          </a:p>
        </p:txBody>
      </p:sp>
      <p:sp>
        <p:nvSpPr>
          <p:cNvPr id="121" name="Shape 121"/>
          <p:cNvSpPr>
            <a:spLocks noGrp="1"/>
          </p:cNvSpPr>
          <p:nvPr>
            <p:ph type="pic" idx="2"/>
          </p:nvPr>
        </p:nvSpPr>
        <p:spPr>
          <a:xfrm>
            <a:off x="763577" y="1938918"/>
            <a:ext cx="2319276" cy="1602954"/>
          </a:xfrm>
          <a:prstGeom prst="roundRect">
            <a:avLst>
              <a:gd name="adj" fmla="val 1858"/>
            </a:avLst>
          </a:prstGeom>
          <a:noFill/>
          <a:ln>
            <a:noFill/>
          </a:ln>
          <a:effectLst>
            <a:outerShdw blurRad="38100" dist="25400" dir="4440000">
              <a:srgbClr val="000000">
                <a:alpha val="35686"/>
              </a:srgbClr>
            </a:outerShdw>
          </a:effectLst>
        </p:spPr>
        <p:txBody>
          <a:bodyPr spcFirstLastPara="1" wrap="square" lIns="91425" tIns="91425" rIns="91425" bIns="91425" anchor="t" anchorCtr="0"/>
          <a:lstStyle>
            <a:lvl1pPr marR="0" lvl="0" algn="ctr" rtl="0">
              <a:spcBef>
                <a:spcPts val="32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1pPr>
            <a:lvl2pPr marR="0" lvl="1"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2pPr>
            <a:lvl3pPr marR="0" lvl="2"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3pPr>
            <a:lvl4pPr marR="0" lvl="3"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4pPr>
            <a:lvl5pPr marR="0" lvl="4"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5pPr>
            <a:lvl6pPr marR="0" lvl="5"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6pPr>
            <a:lvl7pPr marR="0" lvl="6"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7pPr>
            <a:lvl8pPr marR="0" lvl="7"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8pPr>
            <a:lvl9pPr marR="0" lvl="8" algn="l" rtl="0">
              <a:spcBef>
                <a:spcPts val="600"/>
              </a:spcBef>
              <a:spcAft>
                <a:spcPts val="60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9pPr>
          </a:lstStyle>
          <a:p>
            <a:endParaRPr/>
          </a:p>
        </p:txBody>
      </p:sp>
      <p:sp>
        <p:nvSpPr>
          <p:cNvPr id="122" name="Shape 122"/>
          <p:cNvSpPr txBox="1">
            <a:spLocks noGrp="1"/>
          </p:cNvSpPr>
          <p:nvPr>
            <p:ph type="body" idx="3"/>
          </p:nvPr>
        </p:nvSpPr>
        <p:spPr>
          <a:xfrm>
            <a:off x="685346" y="4480369"/>
            <a:ext cx="2475738" cy="1310833"/>
          </a:xfrm>
          <a:prstGeom prst="rect">
            <a:avLst/>
          </a:prstGeom>
          <a:noFill/>
          <a:ln>
            <a:noFill/>
          </a:ln>
          <a:effectLst>
            <a:outerShdw blurRad="25400">
              <a:srgbClr val="000000">
                <a:alpha val="45882"/>
              </a:srgbClr>
            </a:outerShdw>
          </a:effectLst>
        </p:spPr>
        <p:txBody>
          <a:bodyPr spcFirstLastPara="1" wrap="square" lIns="91425" tIns="91425" rIns="91425" bIns="91425" anchor="t" anchorCtr="0"/>
          <a:lstStyle>
            <a:lvl1pPr marL="457200" marR="0" lvl="0" indent="-228600" algn="ctr" rtl="0">
              <a:spcBef>
                <a:spcPts val="280"/>
              </a:spcBef>
              <a:spcAft>
                <a:spcPts val="0"/>
              </a:spcAft>
              <a:buClr>
                <a:schemeClr val="lt2"/>
              </a:buClr>
              <a:buSzPts val="980"/>
              <a:buFont typeface="Noto Sans Symbols"/>
              <a:buNone/>
              <a:defRPr sz="1400" b="0" i="0" u="none" strike="noStrike" cap="none">
                <a:solidFill>
                  <a:schemeClr val="lt2"/>
                </a:solidFill>
                <a:latin typeface="Lustria"/>
                <a:ea typeface="Lustria"/>
                <a:cs typeface="Lustria"/>
                <a:sym typeface="Lustria"/>
              </a:defRPr>
            </a:lvl1pPr>
            <a:lvl2pPr marL="914400" marR="0" lvl="1" indent="-228600" algn="l" rtl="0">
              <a:spcBef>
                <a:spcPts val="600"/>
              </a:spcBef>
              <a:spcAft>
                <a:spcPts val="0"/>
              </a:spcAft>
              <a:buClr>
                <a:schemeClr val="lt2"/>
              </a:buClr>
              <a:buSzPts val="840"/>
              <a:buFont typeface="Noto Sans Symbols"/>
              <a:buNone/>
              <a:defRPr sz="1200" b="0" i="0" u="none" strike="noStrike" cap="none">
                <a:solidFill>
                  <a:schemeClr val="lt2"/>
                </a:solidFill>
                <a:latin typeface="Lustria"/>
                <a:ea typeface="Lustria"/>
                <a:cs typeface="Lustria"/>
                <a:sym typeface="Lustria"/>
              </a:defRPr>
            </a:lvl2pPr>
            <a:lvl3pPr marL="1371600" marR="0" lvl="2" indent="-228600" algn="l" rtl="0">
              <a:spcBef>
                <a:spcPts val="600"/>
              </a:spcBef>
              <a:spcAft>
                <a:spcPts val="0"/>
              </a:spcAft>
              <a:buClr>
                <a:schemeClr val="lt2"/>
              </a:buClr>
              <a:buSzPts val="700"/>
              <a:buFont typeface="Noto Sans Symbols"/>
              <a:buNone/>
              <a:defRPr sz="1000" b="0" i="0" u="none" strike="noStrike" cap="none">
                <a:solidFill>
                  <a:schemeClr val="lt2"/>
                </a:solidFill>
                <a:latin typeface="Lustria"/>
                <a:ea typeface="Lustria"/>
                <a:cs typeface="Lustria"/>
                <a:sym typeface="Lustria"/>
              </a:defRPr>
            </a:lvl3pPr>
            <a:lvl4pPr marL="1828800" marR="0" lvl="3"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4pPr>
            <a:lvl5pPr marL="2286000" marR="0" lvl="4"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5pPr>
            <a:lvl6pPr marL="2743200" marR="0" lvl="5"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6pPr>
            <a:lvl7pPr marL="3200400" marR="0" lvl="6"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7pPr>
            <a:lvl8pPr marL="3657600" marR="0" lvl="7"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8pPr>
            <a:lvl9pPr marL="4114800" marR="0" lvl="8" indent="-228600" algn="l" rtl="0">
              <a:spcBef>
                <a:spcPts val="600"/>
              </a:spcBef>
              <a:spcAft>
                <a:spcPts val="60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9pPr>
          </a:lstStyle>
          <a:p>
            <a:endParaRPr/>
          </a:p>
        </p:txBody>
      </p:sp>
      <p:sp>
        <p:nvSpPr>
          <p:cNvPr id="123" name="Shape 123"/>
          <p:cNvSpPr txBox="1">
            <a:spLocks noGrp="1"/>
          </p:cNvSpPr>
          <p:nvPr>
            <p:ph type="body" idx="4"/>
          </p:nvPr>
        </p:nvSpPr>
        <p:spPr>
          <a:xfrm>
            <a:off x="3332091" y="3904106"/>
            <a:ext cx="2475738" cy="576262"/>
          </a:xfrm>
          <a:prstGeom prst="rect">
            <a:avLst/>
          </a:prstGeom>
          <a:noFill/>
          <a:ln>
            <a:noFill/>
          </a:ln>
          <a:effectLst>
            <a:outerShdw blurRad="25400">
              <a:srgbClr val="000000">
                <a:alpha val="45882"/>
              </a:srgbClr>
            </a:outerShdw>
          </a:effectLst>
        </p:spPr>
        <p:txBody>
          <a:bodyPr spcFirstLastPara="1" wrap="square" lIns="91425" tIns="91425" rIns="91425" bIns="91425" anchor="b" anchorCtr="0"/>
          <a:lstStyle>
            <a:lvl1pPr marL="457200" marR="0" lvl="0" indent="-228600" algn="ctr" rtl="0">
              <a:spcBef>
                <a:spcPts val="400"/>
              </a:spcBef>
              <a:spcAft>
                <a:spcPts val="0"/>
              </a:spcAft>
              <a:buClr>
                <a:schemeClr val="lt2"/>
              </a:buClr>
              <a:buSzPts val="1400"/>
              <a:buFont typeface="Noto Sans Symbols"/>
              <a:buNone/>
              <a:defRPr sz="2000" b="0" i="0" u="none" strike="noStrike" cap="none">
                <a:solidFill>
                  <a:schemeClr val="lt1"/>
                </a:solidFill>
                <a:latin typeface="Lustria"/>
                <a:ea typeface="Lustria"/>
                <a:cs typeface="Lustria"/>
                <a:sym typeface="Lustria"/>
              </a:defRPr>
            </a:lvl1pPr>
            <a:lvl2pPr marL="914400" marR="0" lvl="1" indent="-228600" algn="l" rtl="0">
              <a:spcBef>
                <a:spcPts val="600"/>
              </a:spcBef>
              <a:spcAft>
                <a:spcPts val="0"/>
              </a:spcAft>
              <a:buClr>
                <a:schemeClr val="lt2"/>
              </a:buClr>
              <a:buSzPts val="1400"/>
              <a:buFont typeface="Noto Sans Symbols"/>
              <a:buNone/>
              <a:defRPr sz="2000" b="1" i="0" u="none" strike="noStrike" cap="none">
                <a:solidFill>
                  <a:schemeClr val="lt2"/>
                </a:solidFill>
                <a:latin typeface="Lustria"/>
                <a:ea typeface="Lustria"/>
                <a:cs typeface="Lustria"/>
                <a:sym typeface="Lustria"/>
              </a:defRPr>
            </a:lvl2pPr>
            <a:lvl3pPr marL="1371600" marR="0" lvl="2" indent="-228600" algn="l" rtl="0">
              <a:spcBef>
                <a:spcPts val="600"/>
              </a:spcBef>
              <a:spcAft>
                <a:spcPts val="0"/>
              </a:spcAft>
              <a:buClr>
                <a:schemeClr val="lt2"/>
              </a:buClr>
              <a:buSzPts val="1260"/>
              <a:buFont typeface="Noto Sans Symbols"/>
              <a:buNone/>
              <a:defRPr sz="1800" b="1" i="0" u="none" strike="noStrike" cap="none">
                <a:solidFill>
                  <a:schemeClr val="lt2"/>
                </a:solidFill>
                <a:latin typeface="Lustria"/>
                <a:ea typeface="Lustria"/>
                <a:cs typeface="Lustria"/>
                <a:sym typeface="Lustria"/>
              </a:defRPr>
            </a:lvl3pPr>
            <a:lvl4pPr marL="1828800" marR="0" lvl="3"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4pPr>
            <a:lvl5pPr marL="2286000" marR="0" lvl="4"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5pPr>
            <a:lvl6pPr marL="2743200" marR="0" lvl="5"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6pPr>
            <a:lvl7pPr marL="3200400" marR="0" lvl="6"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7pPr>
            <a:lvl8pPr marL="3657600" marR="0" lvl="7"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8pPr>
            <a:lvl9pPr marL="4114800" marR="0" lvl="8" indent="-228600" algn="l" rtl="0">
              <a:spcBef>
                <a:spcPts val="600"/>
              </a:spcBef>
              <a:spcAft>
                <a:spcPts val="60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9pPr>
          </a:lstStyle>
          <a:p>
            <a:endParaRPr/>
          </a:p>
        </p:txBody>
      </p:sp>
      <p:sp>
        <p:nvSpPr>
          <p:cNvPr id="124" name="Shape 124"/>
          <p:cNvSpPr>
            <a:spLocks noGrp="1"/>
          </p:cNvSpPr>
          <p:nvPr>
            <p:ph type="pic" idx="5"/>
          </p:nvPr>
        </p:nvSpPr>
        <p:spPr>
          <a:xfrm>
            <a:off x="3409307" y="1939094"/>
            <a:ext cx="2319276" cy="1608164"/>
          </a:xfrm>
          <a:prstGeom prst="roundRect">
            <a:avLst>
              <a:gd name="adj" fmla="val 1858"/>
            </a:avLst>
          </a:prstGeom>
          <a:noFill/>
          <a:ln>
            <a:noFill/>
          </a:ln>
          <a:effectLst>
            <a:outerShdw blurRad="38100" dist="25400" dir="4440000">
              <a:srgbClr val="000000">
                <a:alpha val="35686"/>
              </a:srgbClr>
            </a:outerShdw>
          </a:effectLst>
        </p:spPr>
        <p:txBody>
          <a:bodyPr spcFirstLastPara="1" wrap="square" lIns="91425" tIns="91425" rIns="91425" bIns="91425" anchor="t" anchorCtr="0"/>
          <a:lstStyle>
            <a:lvl1pPr marR="0" lvl="0" algn="ctr" rtl="0">
              <a:spcBef>
                <a:spcPts val="32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1pPr>
            <a:lvl2pPr marR="0" lvl="1"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2pPr>
            <a:lvl3pPr marR="0" lvl="2"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3pPr>
            <a:lvl4pPr marR="0" lvl="3"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4pPr>
            <a:lvl5pPr marR="0" lvl="4"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5pPr>
            <a:lvl6pPr marR="0" lvl="5"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6pPr>
            <a:lvl7pPr marR="0" lvl="6"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7pPr>
            <a:lvl8pPr marR="0" lvl="7"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8pPr>
            <a:lvl9pPr marR="0" lvl="8" algn="l" rtl="0">
              <a:spcBef>
                <a:spcPts val="600"/>
              </a:spcBef>
              <a:spcAft>
                <a:spcPts val="60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9pPr>
          </a:lstStyle>
          <a:p>
            <a:endParaRPr/>
          </a:p>
        </p:txBody>
      </p:sp>
      <p:sp>
        <p:nvSpPr>
          <p:cNvPr id="125" name="Shape 125"/>
          <p:cNvSpPr txBox="1">
            <a:spLocks noGrp="1"/>
          </p:cNvSpPr>
          <p:nvPr>
            <p:ph type="body" idx="6"/>
          </p:nvPr>
        </p:nvSpPr>
        <p:spPr>
          <a:xfrm>
            <a:off x="3331075" y="4480368"/>
            <a:ext cx="2476753" cy="1310833"/>
          </a:xfrm>
          <a:prstGeom prst="rect">
            <a:avLst/>
          </a:prstGeom>
          <a:noFill/>
          <a:ln>
            <a:noFill/>
          </a:ln>
          <a:effectLst>
            <a:outerShdw blurRad="25400">
              <a:srgbClr val="000000">
                <a:alpha val="45882"/>
              </a:srgbClr>
            </a:outerShdw>
          </a:effectLst>
        </p:spPr>
        <p:txBody>
          <a:bodyPr spcFirstLastPara="1" wrap="square" lIns="91425" tIns="91425" rIns="91425" bIns="91425" anchor="t" anchorCtr="0"/>
          <a:lstStyle>
            <a:lvl1pPr marL="457200" marR="0" lvl="0" indent="-228600" algn="ctr" rtl="0">
              <a:spcBef>
                <a:spcPts val="280"/>
              </a:spcBef>
              <a:spcAft>
                <a:spcPts val="0"/>
              </a:spcAft>
              <a:buClr>
                <a:schemeClr val="lt2"/>
              </a:buClr>
              <a:buSzPts val="980"/>
              <a:buFont typeface="Noto Sans Symbols"/>
              <a:buNone/>
              <a:defRPr sz="1400" b="0" i="0" u="none" strike="noStrike" cap="none">
                <a:solidFill>
                  <a:schemeClr val="lt2"/>
                </a:solidFill>
                <a:latin typeface="Lustria"/>
                <a:ea typeface="Lustria"/>
                <a:cs typeface="Lustria"/>
                <a:sym typeface="Lustria"/>
              </a:defRPr>
            </a:lvl1pPr>
            <a:lvl2pPr marL="914400" marR="0" lvl="1" indent="-228600" algn="l" rtl="0">
              <a:spcBef>
                <a:spcPts val="600"/>
              </a:spcBef>
              <a:spcAft>
                <a:spcPts val="0"/>
              </a:spcAft>
              <a:buClr>
                <a:schemeClr val="lt2"/>
              </a:buClr>
              <a:buSzPts val="840"/>
              <a:buFont typeface="Noto Sans Symbols"/>
              <a:buNone/>
              <a:defRPr sz="1200" b="0" i="0" u="none" strike="noStrike" cap="none">
                <a:solidFill>
                  <a:schemeClr val="lt2"/>
                </a:solidFill>
                <a:latin typeface="Lustria"/>
                <a:ea typeface="Lustria"/>
                <a:cs typeface="Lustria"/>
                <a:sym typeface="Lustria"/>
              </a:defRPr>
            </a:lvl2pPr>
            <a:lvl3pPr marL="1371600" marR="0" lvl="2" indent="-228600" algn="l" rtl="0">
              <a:spcBef>
                <a:spcPts val="600"/>
              </a:spcBef>
              <a:spcAft>
                <a:spcPts val="0"/>
              </a:spcAft>
              <a:buClr>
                <a:schemeClr val="lt2"/>
              </a:buClr>
              <a:buSzPts val="700"/>
              <a:buFont typeface="Noto Sans Symbols"/>
              <a:buNone/>
              <a:defRPr sz="1000" b="0" i="0" u="none" strike="noStrike" cap="none">
                <a:solidFill>
                  <a:schemeClr val="lt2"/>
                </a:solidFill>
                <a:latin typeface="Lustria"/>
                <a:ea typeface="Lustria"/>
                <a:cs typeface="Lustria"/>
                <a:sym typeface="Lustria"/>
              </a:defRPr>
            </a:lvl3pPr>
            <a:lvl4pPr marL="1828800" marR="0" lvl="3"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4pPr>
            <a:lvl5pPr marL="2286000" marR="0" lvl="4"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5pPr>
            <a:lvl6pPr marL="2743200" marR="0" lvl="5"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6pPr>
            <a:lvl7pPr marL="3200400" marR="0" lvl="6"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7pPr>
            <a:lvl8pPr marL="3657600" marR="0" lvl="7"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8pPr>
            <a:lvl9pPr marL="4114800" marR="0" lvl="8" indent="-228600" algn="l" rtl="0">
              <a:spcBef>
                <a:spcPts val="600"/>
              </a:spcBef>
              <a:spcAft>
                <a:spcPts val="60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9pPr>
          </a:lstStyle>
          <a:p>
            <a:endParaRPr/>
          </a:p>
        </p:txBody>
      </p:sp>
      <p:sp>
        <p:nvSpPr>
          <p:cNvPr id="126" name="Shape 126"/>
          <p:cNvSpPr txBox="1">
            <a:spLocks noGrp="1"/>
          </p:cNvSpPr>
          <p:nvPr>
            <p:ph type="body" idx="7"/>
          </p:nvPr>
        </p:nvSpPr>
        <p:spPr>
          <a:xfrm>
            <a:off x="5975023" y="3904106"/>
            <a:ext cx="2475738" cy="576262"/>
          </a:xfrm>
          <a:prstGeom prst="rect">
            <a:avLst/>
          </a:prstGeom>
          <a:noFill/>
          <a:ln>
            <a:noFill/>
          </a:ln>
          <a:effectLst>
            <a:outerShdw blurRad="25400">
              <a:srgbClr val="000000">
                <a:alpha val="45882"/>
              </a:srgbClr>
            </a:outerShdw>
          </a:effectLst>
        </p:spPr>
        <p:txBody>
          <a:bodyPr spcFirstLastPara="1" wrap="square" lIns="91425" tIns="91425" rIns="91425" bIns="91425" anchor="b" anchorCtr="0"/>
          <a:lstStyle>
            <a:lvl1pPr marL="457200" marR="0" lvl="0" indent="-228600" algn="ctr" rtl="0">
              <a:spcBef>
                <a:spcPts val="400"/>
              </a:spcBef>
              <a:spcAft>
                <a:spcPts val="0"/>
              </a:spcAft>
              <a:buClr>
                <a:schemeClr val="lt2"/>
              </a:buClr>
              <a:buSzPts val="1400"/>
              <a:buFont typeface="Noto Sans Symbols"/>
              <a:buNone/>
              <a:defRPr sz="2000" b="0" i="0" u="none" strike="noStrike" cap="none">
                <a:solidFill>
                  <a:schemeClr val="lt1"/>
                </a:solidFill>
                <a:latin typeface="Lustria"/>
                <a:ea typeface="Lustria"/>
                <a:cs typeface="Lustria"/>
                <a:sym typeface="Lustria"/>
              </a:defRPr>
            </a:lvl1pPr>
            <a:lvl2pPr marL="914400" marR="0" lvl="1" indent="-228600" algn="l" rtl="0">
              <a:spcBef>
                <a:spcPts val="600"/>
              </a:spcBef>
              <a:spcAft>
                <a:spcPts val="0"/>
              </a:spcAft>
              <a:buClr>
                <a:schemeClr val="lt2"/>
              </a:buClr>
              <a:buSzPts val="1400"/>
              <a:buFont typeface="Noto Sans Symbols"/>
              <a:buNone/>
              <a:defRPr sz="2000" b="1" i="0" u="none" strike="noStrike" cap="none">
                <a:solidFill>
                  <a:schemeClr val="lt2"/>
                </a:solidFill>
                <a:latin typeface="Lustria"/>
                <a:ea typeface="Lustria"/>
                <a:cs typeface="Lustria"/>
                <a:sym typeface="Lustria"/>
              </a:defRPr>
            </a:lvl2pPr>
            <a:lvl3pPr marL="1371600" marR="0" lvl="2" indent="-228600" algn="l" rtl="0">
              <a:spcBef>
                <a:spcPts val="600"/>
              </a:spcBef>
              <a:spcAft>
                <a:spcPts val="0"/>
              </a:spcAft>
              <a:buClr>
                <a:schemeClr val="lt2"/>
              </a:buClr>
              <a:buSzPts val="1260"/>
              <a:buFont typeface="Noto Sans Symbols"/>
              <a:buNone/>
              <a:defRPr sz="1800" b="1" i="0" u="none" strike="noStrike" cap="none">
                <a:solidFill>
                  <a:schemeClr val="lt2"/>
                </a:solidFill>
                <a:latin typeface="Lustria"/>
                <a:ea typeface="Lustria"/>
                <a:cs typeface="Lustria"/>
                <a:sym typeface="Lustria"/>
              </a:defRPr>
            </a:lvl3pPr>
            <a:lvl4pPr marL="1828800" marR="0" lvl="3"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4pPr>
            <a:lvl5pPr marL="2286000" marR="0" lvl="4"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5pPr>
            <a:lvl6pPr marL="2743200" marR="0" lvl="5"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6pPr>
            <a:lvl7pPr marL="3200400" marR="0" lvl="6"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7pPr>
            <a:lvl8pPr marL="3657600" marR="0" lvl="7"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8pPr>
            <a:lvl9pPr marL="4114800" marR="0" lvl="8" indent="-228600" algn="l" rtl="0">
              <a:spcBef>
                <a:spcPts val="600"/>
              </a:spcBef>
              <a:spcAft>
                <a:spcPts val="60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9pPr>
          </a:lstStyle>
          <a:p>
            <a:endParaRPr/>
          </a:p>
        </p:txBody>
      </p:sp>
      <p:sp>
        <p:nvSpPr>
          <p:cNvPr id="127" name="Shape 127"/>
          <p:cNvSpPr>
            <a:spLocks noGrp="1"/>
          </p:cNvSpPr>
          <p:nvPr>
            <p:ph type="pic" idx="8"/>
          </p:nvPr>
        </p:nvSpPr>
        <p:spPr>
          <a:xfrm>
            <a:off x="6056774" y="1934432"/>
            <a:ext cx="2319276" cy="1607294"/>
          </a:xfrm>
          <a:prstGeom prst="roundRect">
            <a:avLst>
              <a:gd name="adj" fmla="val 1858"/>
            </a:avLst>
          </a:prstGeom>
          <a:noFill/>
          <a:ln>
            <a:noFill/>
          </a:ln>
          <a:effectLst>
            <a:outerShdw blurRad="38100" dist="25400" dir="4440000">
              <a:srgbClr val="000000">
                <a:alpha val="35686"/>
              </a:srgbClr>
            </a:outerShdw>
          </a:effectLst>
        </p:spPr>
        <p:txBody>
          <a:bodyPr spcFirstLastPara="1" wrap="square" lIns="91425" tIns="91425" rIns="91425" bIns="91425" anchor="t" anchorCtr="0"/>
          <a:lstStyle>
            <a:lvl1pPr marR="0" lvl="0" algn="ctr" rtl="0">
              <a:spcBef>
                <a:spcPts val="32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1pPr>
            <a:lvl2pPr marR="0" lvl="1"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2pPr>
            <a:lvl3pPr marR="0" lvl="2"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3pPr>
            <a:lvl4pPr marR="0" lvl="3"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4pPr>
            <a:lvl5pPr marR="0" lvl="4"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5pPr>
            <a:lvl6pPr marR="0" lvl="5"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6pPr>
            <a:lvl7pPr marR="0" lvl="6"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7pPr>
            <a:lvl8pPr marR="0" lvl="7"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8pPr>
            <a:lvl9pPr marR="0" lvl="8" algn="l" rtl="0">
              <a:spcBef>
                <a:spcPts val="600"/>
              </a:spcBef>
              <a:spcAft>
                <a:spcPts val="60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9pPr>
          </a:lstStyle>
          <a:p>
            <a:endParaRPr/>
          </a:p>
        </p:txBody>
      </p:sp>
      <p:sp>
        <p:nvSpPr>
          <p:cNvPr id="128" name="Shape 128"/>
          <p:cNvSpPr txBox="1">
            <a:spLocks noGrp="1"/>
          </p:cNvSpPr>
          <p:nvPr>
            <p:ph type="body" idx="9"/>
          </p:nvPr>
        </p:nvSpPr>
        <p:spPr>
          <a:xfrm>
            <a:off x="5974929" y="4480366"/>
            <a:ext cx="2475738" cy="1310835"/>
          </a:xfrm>
          <a:prstGeom prst="rect">
            <a:avLst/>
          </a:prstGeom>
          <a:noFill/>
          <a:ln>
            <a:noFill/>
          </a:ln>
          <a:effectLst>
            <a:outerShdw blurRad="25400">
              <a:srgbClr val="000000">
                <a:alpha val="45882"/>
              </a:srgbClr>
            </a:outerShdw>
          </a:effectLst>
        </p:spPr>
        <p:txBody>
          <a:bodyPr spcFirstLastPara="1" wrap="square" lIns="91425" tIns="91425" rIns="91425" bIns="91425" anchor="t" anchorCtr="0"/>
          <a:lstStyle>
            <a:lvl1pPr marL="457200" marR="0" lvl="0" indent="-228600" algn="ctr" rtl="0">
              <a:spcBef>
                <a:spcPts val="280"/>
              </a:spcBef>
              <a:spcAft>
                <a:spcPts val="0"/>
              </a:spcAft>
              <a:buClr>
                <a:schemeClr val="lt2"/>
              </a:buClr>
              <a:buSzPts val="980"/>
              <a:buFont typeface="Noto Sans Symbols"/>
              <a:buNone/>
              <a:defRPr sz="1400" b="0" i="0" u="none" strike="noStrike" cap="none">
                <a:solidFill>
                  <a:schemeClr val="lt2"/>
                </a:solidFill>
                <a:latin typeface="Lustria"/>
                <a:ea typeface="Lustria"/>
                <a:cs typeface="Lustria"/>
                <a:sym typeface="Lustria"/>
              </a:defRPr>
            </a:lvl1pPr>
            <a:lvl2pPr marL="914400" marR="0" lvl="1" indent="-228600" algn="l" rtl="0">
              <a:spcBef>
                <a:spcPts val="600"/>
              </a:spcBef>
              <a:spcAft>
                <a:spcPts val="0"/>
              </a:spcAft>
              <a:buClr>
                <a:schemeClr val="lt2"/>
              </a:buClr>
              <a:buSzPts val="840"/>
              <a:buFont typeface="Noto Sans Symbols"/>
              <a:buNone/>
              <a:defRPr sz="1200" b="0" i="0" u="none" strike="noStrike" cap="none">
                <a:solidFill>
                  <a:schemeClr val="lt2"/>
                </a:solidFill>
                <a:latin typeface="Lustria"/>
                <a:ea typeface="Lustria"/>
                <a:cs typeface="Lustria"/>
                <a:sym typeface="Lustria"/>
              </a:defRPr>
            </a:lvl2pPr>
            <a:lvl3pPr marL="1371600" marR="0" lvl="2" indent="-228600" algn="l" rtl="0">
              <a:spcBef>
                <a:spcPts val="600"/>
              </a:spcBef>
              <a:spcAft>
                <a:spcPts val="0"/>
              </a:spcAft>
              <a:buClr>
                <a:schemeClr val="lt2"/>
              </a:buClr>
              <a:buSzPts val="700"/>
              <a:buFont typeface="Noto Sans Symbols"/>
              <a:buNone/>
              <a:defRPr sz="1000" b="0" i="0" u="none" strike="noStrike" cap="none">
                <a:solidFill>
                  <a:schemeClr val="lt2"/>
                </a:solidFill>
                <a:latin typeface="Lustria"/>
                <a:ea typeface="Lustria"/>
                <a:cs typeface="Lustria"/>
                <a:sym typeface="Lustria"/>
              </a:defRPr>
            </a:lvl3pPr>
            <a:lvl4pPr marL="1828800" marR="0" lvl="3"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4pPr>
            <a:lvl5pPr marL="2286000" marR="0" lvl="4"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5pPr>
            <a:lvl6pPr marL="2743200" marR="0" lvl="5"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6pPr>
            <a:lvl7pPr marL="3200400" marR="0" lvl="6"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7pPr>
            <a:lvl8pPr marL="3657600" marR="0" lvl="7"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8pPr>
            <a:lvl9pPr marL="4114800" marR="0" lvl="8" indent="-228600" algn="l" rtl="0">
              <a:spcBef>
                <a:spcPts val="600"/>
              </a:spcBef>
              <a:spcAft>
                <a:spcPts val="60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9pPr>
          </a:lstStyle>
          <a:p>
            <a:endParaRPr/>
          </a:p>
        </p:txBody>
      </p:sp>
      <p:sp>
        <p:nvSpPr>
          <p:cNvPr id="129" name="Shape 129"/>
          <p:cNvSpPr txBox="1">
            <a:spLocks noGrp="1"/>
          </p:cNvSpPr>
          <p:nvPr>
            <p:ph type="dt" idx="10"/>
          </p:nvPr>
        </p:nvSpPr>
        <p:spPr>
          <a:xfrm>
            <a:off x="5759052" y="5883276"/>
            <a:ext cx="20574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a:solidFill>
                  <a:srgbClr val="F2F2F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130" name="Shape 130"/>
          <p:cNvSpPr txBox="1">
            <a:spLocks noGrp="1"/>
          </p:cNvSpPr>
          <p:nvPr>
            <p:ph type="ftr" idx="11"/>
          </p:nvPr>
        </p:nvSpPr>
        <p:spPr>
          <a:xfrm>
            <a:off x="685347" y="5883276"/>
            <a:ext cx="500464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F2F2F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131" name="Shape 131"/>
          <p:cNvSpPr txBox="1">
            <a:spLocks noGrp="1"/>
          </p:cNvSpPr>
          <p:nvPr>
            <p:ph type="sldNum" idx="12"/>
          </p:nvPr>
        </p:nvSpPr>
        <p:spPr>
          <a:xfrm>
            <a:off x="7885509" y="5883276"/>
            <a:ext cx="5651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rgbClr val="F2F2F2"/>
                </a:solidFill>
                <a:latin typeface="Lustria"/>
                <a:ea typeface="Lustria"/>
                <a:cs typeface="Lustria"/>
                <a:sym typeface="Lustria"/>
              </a:defRPr>
            </a:lvl1pPr>
            <a:lvl2pPr marL="0" marR="0" lvl="1" indent="0" algn="r" rtl="0">
              <a:spcBef>
                <a:spcPts val="0"/>
              </a:spcBef>
              <a:buNone/>
              <a:defRPr sz="1000">
                <a:solidFill>
                  <a:srgbClr val="F2F2F2"/>
                </a:solidFill>
                <a:latin typeface="Lustria"/>
                <a:ea typeface="Lustria"/>
                <a:cs typeface="Lustria"/>
                <a:sym typeface="Lustria"/>
              </a:defRPr>
            </a:lvl2pPr>
            <a:lvl3pPr marL="0" marR="0" lvl="2" indent="0" algn="r" rtl="0">
              <a:spcBef>
                <a:spcPts val="0"/>
              </a:spcBef>
              <a:buNone/>
              <a:defRPr sz="1000">
                <a:solidFill>
                  <a:srgbClr val="F2F2F2"/>
                </a:solidFill>
                <a:latin typeface="Lustria"/>
                <a:ea typeface="Lustria"/>
                <a:cs typeface="Lustria"/>
                <a:sym typeface="Lustria"/>
              </a:defRPr>
            </a:lvl3pPr>
            <a:lvl4pPr marL="0" marR="0" lvl="3" indent="0" algn="r" rtl="0">
              <a:spcBef>
                <a:spcPts val="0"/>
              </a:spcBef>
              <a:buNone/>
              <a:defRPr sz="1000">
                <a:solidFill>
                  <a:srgbClr val="F2F2F2"/>
                </a:solidFill>
                <a:latin typeface="Lustria"/>
                <a:ea typeface="Lustria"/>
                <a:cs typeface="Lustria"/>
                <a:sym typeface="Lustria"/>
              </a:defRPr>
            </a:lvl4pPr>
            <a:lvl5pPr marL="0" marR="0" lvl="4" indent="0" algn="r" rtl="0">
              <a:spcBef>
                <a:spcPts val="0"/>
              </a:spcBef>
              <a:buNone/>
              <a:defRPr sz="1000">
                <a:solidFill>
                  <a:srgbClr val="F2F2F2"/>
                </a:solidFill>
                <a:latin typeface="Lustria"/>
                <a:ea typeface="Lustria"/>
                <a:cs typeface="Lustria"/>
                <a:sym typeface="Lustria"/>
              </a:defRPr>
            </a:lvl5pPr>
            <a:lvl6pPr marL="0" marR="0" lvl="5" indent="0" algn="r" rtl="0">
              <a:spcBef>
                <a:spcPts val="0"/>
              </a:spcBef>
              <a:buNone/>
              <a:defRPr sz="1000">
                <a:solidFill>
                  <a:srgbClr val="F2F2F2"/>
                </a:solidFill>
                <a:latin typeface="Lustria"/>
                <a:ea typeface="Lustria"/>
                <a:cs typeface="Lustria"/>
                <a:sym typeface="Lustria"/>
              </a:defRPr>
            </a:lvl6pPr>
            <a:lvl7pPr marL="0" marR="0" lvl="6" indent="0" algn="r" rtl="0">
              <a:spcBef>
                <a:spcPts val="0"/>
              </a:spcBef>
              <a:buNone/>
              <a:defRPr sz="1000">
                <a:solidFill>
                  <a:srgbClr val="F2F2F2"/>
                </a:solidFill>
                <a:latin typeface="Lustria"/>
                <a:ea typeface="Lustria"/>
                <a:cs typeface="Lustria"/>
                <a:sym typeface="Lustria"/>
              </a:defRPr>
            </a:lvl7pPr>
            <a:lvl8pPr marL="0" marR="0" lvl="7" indent="0" algn="r" rtl="0">
              <a:spcBef>
                <a:spcPts val="0"/>
              </a:spcBef>
              <a:buNone/>
              <a:defRPr sz="1000">
                <a:solidFill>
                  <a:srgbClr val="F2F2F2"/>
                </a:solidFill>
                <a:latin typeface="Lustria"/>
                <a:ea typeface="Lustria"/>
                <a:cs typeface="Lustria"/>
                <a:sym typeface="Lustria"/>
              </a:defRPr>
            </a:lvl8pPr>
            <a:lvl9pPr marL="0" marR="0" lvl="8" indent="0" algn="r" rtl="0">
              <a:spcBef>
                <a:spcPts val="0"/>
              </a:spcBef>
              <a:buNone/>
              <a:defRPr sz="1000">
                <a:solidFill>
                  <a:srgbClr val="F2F2F2"/>
                </a:solidFill>
                <a:latin typeface="Lustria"/>
                <a:ea typeface="Lustria"/>
                <a:cs typeface="Lustria"/>
                <a:sym typeface="Lustri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spcFirstLastPara="1" wrap="square" lIns="91425" tIns="91425" rIns="91425" bIns="91425" anchor="ctr" anchorCtr="0"/>
          <a:lstStyle>
            <a:lvl1pPr marR="0" lvl="0" algn="ctr" rtl="0">
              <a:spcBef>
                <a:spcPts val="0"/>
              </a:spcBef>
              <a:spcAft>
                <a:spcPts val="0"/>
              </a:spcAft>
              <a:buClr>
                <a:schemeClr val="lt2"/>
              </a:buClr>
              <a:buSzPts val="4000"/>
              <a:buFont typeface="Lustria"/>
              <a:buNone/>
              <a:defRPr sz="4000" b="0" i="0" u="none" strike="noStrike" cap="none">
                <a:solidFill>
                  <a:schemeClr val="lt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34" name="Shape 134"/>
          <p:cNvSpPr txBox="1">
            <a:spLocks noGrp="1"/>
          </p:cNvSpPr>
          <p:nvPr>
            <p:ph type="body" idx="1"/>
          </p:nvPr>
        </p:nvSpPr>
        <p:spPr>
          <a:xfrm rot="5400000">
            <a:off x="2538632" y="-120836"/>
            <a:ext cx="4058751" cy="7765322"/>
          </a:xfrm>
          <a:prstGeom prst="rect">
            <a:avLst/>
          </a:prstGeom>
          <a:noFill/>
          <a:ln>
            <a:noFill/>
          </a:ln>
          <a:effectLst>
            <a:outerShdw blurRad="25400">
              <a:srgbClr val="000000">
                <a:alpha val="45882"/>
              </a:srgbClr>
            </a:outerShdw>
          </a:effectLst>
        </p:spPr>
        <p:txBody>
          <a:bodyPr spcFirstLastPara="1" wrap="square" lIns="91425" tIns="91425" rIns="91425" bIns="91425" anchor="t" anchorCtr="0"/>
          <a:lstStyle>
            <a:lvl1pPr marL="457200" marR="0" lvl="0" indent="-317500" algn="l" rtl="0">
              <a:spcBef>
                <a:spcPts val="400"/>
              </a:spcBef>
              <a:spcAft>
                <a:spcPts val="0"/>
              </a:spcAft>
              <a:buClr>
                <a:schemeClr val="lt2"/>
              </a:buClr>
              <a:buSzPts val="1400"/>
              <a:buFont typeface="Noto Sans Symbols"/>
              <a:buChar char="◈"/>
              <a:defRPr sz="2000" b="0" i="0" u="none" strike="noStrike" cap="none">
                <a:solidFill>
                  <a:schemeClr val="lt2"/>
                </a:solidFill>
                <a:latin typeface="Lustria"/>
                <a:ea typeface="Lustria"/>
                <a:cs typeface="Lustria"/>
                <a:sym typeface="Lustria"/>
              </a:defRPr>
            </a:lvl1pPr>
            <a:lvl2pPr marL="914400" marR="0" lvl="1" indent="-308610" algn="l" rtl="0">
              <a:spcBef>
                <a:spcPts val="600"/>
              </a:spcBef>
              <a:spcAft>
                <a:spcPts val="0"/>
              </a:spcAft>
              <a:buClr>
                <a:schemeClr val="lt2"/>
              </a:buClr>
              <a:buSzPts val="1260"/>
              <a:buFont typeface="Noto Sans Symbols"/>
              <a:buChar char="◈"/>
              <a:defRPr sz="1800" b="0" i="0" u="none" strike="noStrike" cap="none">
                <a:solidFill>
                  <a:schemeClr val="lt2"/>
                </a:solidFill>
                <a:latin typeface="Lustria"/>
                <a:ea typeface="Lustria"/>
                <a:cs typeface="Lustria"/>
                <a:sym typeface="Lustria"/>
              </a:defRPr>
            </a:lvl2pPr>
            <a:lvl3pPr marL="1371600" marR="0" lvl="2" indent="-299719" algn="l" rtl="0">
              <a:spcBef>
                <a:spcPts val="600"/>
              </a:spcBef>
              <a:spcAft>
                <a:spcPts val="0"/>
              </a:spcAft>
              <a:buClr>
                <a:schemeClr val="lt2"/>
              </a:buClr>
              <a:buSzPts val="1120"/>
              <a:buFont typeface="Noto Sans Symbols"/>
              <a:buChar char="◈"/>
              <a:defRPr sz="1600" b="0" i="0" u="none" strike="noStrike" cap="none">
                <a:solidFill>
                  <a:schemeClr val="lt2"/>
                </a:solidFill>
                <a:latin typeface="Lustria"/>
                <a:ea typeface="Lustria"/>
                <a:cs typeface="Lustria"/>
                <a:sym typeface="Lustria"/>
              </a:defRPr>
            </a:lvl3pPr>
            <a:lvl4pPr marL="1828800" marR="0" lvl="3" indent="-290830"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4pPr>
            <a:lvl5pPr marL="2286000" marR="0" lvl="4"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5pPr>
            <a:lvl6pPr marL="2743200" marR="0" lvl="5"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6pPr>
            <a:lvl7pPr marL="3200400" marR="0" lvl="6"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7pPr>
            <a:lvl8pPr marL="3657600" marR="0" lvl="7"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8pPr>
            <a:lvl9pPr marL="4114800" marR="0" lvl="8" indent="-290829" algn="l" rtl="0">
              <a:spcBef>
                <a:spcPts val="600"/>
              </a:spcBef>
              <a:spcAft>
                <a:spcPts val="60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9pPr>
          </a:lstStyle>
          <a:p>
            <a:endParaRPr/>
          </a:p>
        </p:txBody>
      </p:sp>
      <p:sp>
        <p:nvSpPr>
          <p:cNvPr id="135" name="Shape 135"/>
          <p:cNvSpPr txBox="1">
            <a:spLocks noGrp="1"/>
          </p:cNvSpPr>
          <p:nvPr>
            <p:ph type="dt" idx="10"/>
          </p:nvPr>
        </p:nvSpPr>
        <p:spPr>
          <a:xfrm>
            <a:off x="5759052" y="5883276"/>
            <a:ext cx="20574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a:solidFill>
                  <a:srgbClr val="F2F2F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136" name="Shape 136"/>
          <p:cNvSpPr txBox="1">
            <a:spLocks noGrp="1"/>
          </p:cNvSpPr>
          <p:nvPr>
            <p:ph type="ftr" idx="11"/>
          </p:nvPr>
        </p:nvSpPr>
        <p:spPr>
          <a:xfrm>
            <a:off x="685347" y="5883276"/>
            <a:ext cx="500464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F2F2F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137" name="Shape 137"/>
          <p:cNvSpPr txBox="1">
            <a:spLocks noGrp="1"/>
          </p:cNvSpPr>
          <p:nvPr>
            <p:ph type="sldNum" idx="12"/>
          </p:nvPr>
        </p:nvSpPr>
        <p:spPr>
          <a:xfrm>
            <a:off x="7885509" y="5883276"/>
            <a:ext cx="5651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rgbClr val="F2F2F2"/>
                </a:solidFill>
                <a:latin typeface="Lustria"/>
                <a:ea typeface="Lustria"/>
                <a:cs typeface="Lustria"/>
                <a:sym typeface="Lustria"/>
              </a:defRPr>
            </a:lvl1pPr>
            <a:lvl2pPr marL="0" marR="0" lvl="1" indent="0" algn="r" rtl="0">
              <a:spcBef>
                <a:spcPts val="0"/>
              </a:spcBef>
              <a:buNone/>
              <a:defRPr sz="1000">
                <a:solidFill>
                  <a:srgbClr val="F2F2F2"/>
                </a:solidFill>
                <a:latin typeface="Lustria"/>
                <a:ea typeface="Lustria"/>
                <a:cs typeface="Lustria"/>
                <a:sym typeface="Lustria"/>
              </a:defRPr>
            </a:lvl2pPr>
            <a:lvl3pPr marL="0" marR="0" lvl="2" indent="0" algn="r" rtl="0">
              <a:spcBef>
                <a:spcPts val="0"/>
              </a:spcBef>
              <a:buNone/>
              <a:defRPr sz="1000">
                <a:solidFill>
                  <a:srgbClr val="F2F2F2"/>
                </a:solidFill>
                <a:latin typeface="Lustria"/>
                <a:ea typeface="Lustria"/>
                <a:cs typeface="Lustria"/>
                <a:sym typeface="Lustria"/>
              </a:defRPr>
            </a:lvl3pPr>
            <a:lvl4pPr marL="0" marR="0" lvl="3" indent="0" algn="r" rtl="0">
              <a:spcBef>
                <a:spcPts val="0"/>
              </a:spcBef>
              <a:buNone/>
              <a:defRPr sz="1000">
                <a:solidFill>
                  <a:srgbClr val="F2F2F2"/>
                </a:solidFill>
                <a:latin typeface="Lustria"/>
                <a:ea typeface="Lustria"/>
                <a:cs typeface="Lustria"/>
                <a:sym typeface="Lustria"/>
              </a:defRPr>
            </a:lvl4pPr>
            <a:lvl5pPr marL="0" marR="0" lvl="4" indent="0" algn="r" rtl="0">
              <a:spcBef>
                <a:spcPts val="0"/>
              </a:spcBef>
              <a:buNone/>
              <a:defRPr sz="1000">
                <a:solidFill>
                  <a:srgbClr val="F2F2F2"/>
                </a:solidFill>
                <a:latin typeface="Lustria"/>
                <a:ea typeface="Lustria"/>
                <a:cs typeface="Lustria"/>
                <a:sym typeface="Lustria"/>
              </a:defRPr>
            </a:lvl5pPr>
            <a:lvl6pPr marL="0" marR="0" lvl="5" indent="0" algn="r" rtl="0">
              <a:spcBef>
                <a:spcPts val="0"/>
              </a:spcBef>
              <a:buNone/>
              <a:defRPr sz="1000">
                <a:solidFill>
                  <a:srgbClr val="F2F2F2"/>
                </a:solidFill>
                <a:latin typeface="Lustria"/>
                <a:ea typeface="Lustria"/>
                <a:cs typeface="Lustria"/>
                <a:sym typeface="Lustria"/>
              </a:defRPr>
            </a:lvl6pPr>
            <a:lvl7pPr marL="0" marR="0" lvl="6" indent="0" algn="r" rtl="0">
              <a:spcBef>
                <a:spcPts val="0"/>
              </a:spcBef>
              <a:buNone/>
              <a:defRPr sz="1000">
                <a:solidFill>
                  <a:srgbClr val="F2F2F2"/>
                </a:solidFill>
                <a:latin typeface="Lustria"/>
                <a:ea typeface="Lustria"/>
                <a:cs typeface="Lustria"/>
                <a:sym typeface="Lustria"/>
              </a:defRPr>
            </a:lvl7pPr>
            <a:lvl8pPr marL="0" marR="0" lvl="7" indent="0" algn="r" rtl="0">
              <a:spcBef>
                <a:spcPts val="0"/>
              </a:spcBef>
              <a:buNone/>
              <a:defRPr sz="1000">
                <a:solidFill>
                  <a:srgbClr val="F2F2F2"/>
                </a:solidFill>
                <a:latin typeface="Lustria"/>
                <a:ea typeface="Lustria"/>
                <a:cs typeface="Lustria"/>
                <a:sym typeface="Lustria"/>
              </a:defRPr>
            </a:lvl8pPr>
            <a:lvl9pPr marL="0" marR="0" lvl="8" indent="0" algn="r" rtl="0">
              <a:spcBef>
                <a:spcPts val="0"/>
              </a:spcBef>
              <a:buNone/>
              <a:defRPr sz="1000">
                <a:solidFill>
                  <a:srgbClr val="F2F2F2"/>
                </a:solidFill>
                <a:latin typeface="Lustria"/>
                <a:ea typeface="Lustria"/>
                <a:cs typeface="Lustria"/>
                <a:sym typeface="Lustri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rot="5400000">
            <a:off x="5003184" y="2343718"/>
            <a:ext cx="5181601" cy="1713365"/>
          </a:xfrm>
          <a:prstGeom prst="rect">
            <a:avLst/>
          </a:prstGeom>
          <a:noFill/>
          <a:ln>
            <a:noFill/>
          </a:ln>
          <a:effectLst>
            <a:outerShdw blurRad="25400">
              <a:srgbClr val="000000">
                <a:alpha val="45882"/>
              </a:srgbClr>
            </a:outerShdw>
          </a:effectLst>
        </p:spPr>
        <p:txBody>
          <a:bodyPr spcFirstLastPara="1" wrap="square" lIns="91425" tIns="91425" rIns="91425" bIns="91425" anchor="ctr" anchorCtr="0"/>
          <a:lstStyle>
            <a:lvl1pPr marR="0" lvl="0" algn="l" rtl="0">
              <a:spcBef>
                <a:spcPts val="0"/>
              </a:spcBef>
              <a:spcAft>
                <a:spcPts val="0"/>
              </a:spcAft>
              <a:buClr>
                <a:schemeClr val="lt2"/>
              </a:buClr>
              <a:buSzPts val="4000"/>
              <a:buFont typeface="Lustria"/>
              <a:buNone/>
              <a:defRPr sz="4000" b="0" i="0" u="none" strike="noStrike" cap="none">
                <a:solidFill>
                  <a:schemeClr val="lt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40" name="Shape 140"/>
          <p:cNvSpPr txBox="1">
            <a:spLocks noGrp="1"/>
          </p:cNvSpPr>
          <p:nvPr>
            <p:ph type="body" idx="1"/>
          </p:nvPr>
        </p:nvSpPr>
        <p:spPr>
          <a:xfrm rot="5400000">
            <a:off x="1063373" y="231574"/>
            <a:ext cx="5181601" cy="5937654"/>
          </a:xfrm>
          <a:prstGeom prst="rect">
            <a:avLst/>
          </a:prstGeom>
          <a:noFill/>
          <a:ln>
            <a:noFill/>
          </a:ln>
          <a:effectLst>
            <a:outerShdw blurRad="25400">
              <a:srgbClr val="000000">
                <a:alpha val="45882"/>
              </a:srgbClr>
            </a:outerShdw>
          </a:effectLst>
        </p:spPr>
        <p:txBody>
          <a:bodyPr spcFirstLastPara="1" wrap="square" lIns="91425" tIns="91425" rIns="91425" bIns="91425" anchor="t" anchorCtr="0"/>
          <a:lstStyle>
            <a:lvl1pPr marL="457200" marR="0" lvl="0" indent="-317500" algn="l" rtl="0">
              <a:spcBef>
                <a:spcPts val="400"/>
              </a:spcBef>
              <a:spcAft>
                <a:spcPts val="0"/>
              </a:spcAft>
              <a:buClr>
                <a:schemeClr val="lt2"/>
              </a:buClr>
              <a:buSzPts val="1400"/>
              <a:buFont typeface="Noto Sans Symbols"/>
              <a:buChar char="◈"/>
              <a:defRPr sz="2000" b="0" i="0" u="none" strike="noStrike" cap="none">
                <a:solidFill>
                  <a:schemeClr val="lt2"/>
                </a:solidFill>
                <a:latin typeface="Lustria"/>
                <a:ea typeface="Lustria"/>
                <a:cs typeface="Lustria"/>
                <a:sym typeface="Lustria"/>
              </a:defRPr>
            </a:lvl1pPr>
            <a:lvl2pPr marL="914400" marR="0" lvl="1" indent="-308610" algn="l" rtl="0">
              <a:spcBef>
                <a:spcPts val="600"/>
              </a:spcBef>
              <a:spcAft>
                <a:spcPts val="0"/>
              </a:spcAft>
              <a:buClr>
                <a:schemeClr val="lt2"/>
              </a:buClr>
              <a:buSzPts val="1260"/>
              <a:buFont typeface="Noto Sans Symbols"/>
              <a:buChar char="◈"/>
              <a:defRPr sz="1800" b="0" i="0" u="none" strike="noStrike" cap="none">
                <a:solidFill>
                  <a:schemeClr val="lt2"/>
                </a:solidFill>
                <a:latin typeface="Lustria"/>
                <a:ea typeface="Lustria"/>
                <a:cs typeface="Lustria"/>
                <a:sym typeface="Lustria"/>
              </a:defRPr>
            </a:lvl2pPr>
            <a:lvl3pPr marL="1371600" marR="0" lvl="2" indent="-299719" algn="l" rtl="0">
              <a:spcBef>
                <a:spcPts val="600"/>
              </a:spcBef>
              <a:spcAft>
                <a:spcPts val="0"/>
              </a:spcAft>
              <a:buClr>
                <a:schemeClr val="lt2"/>
              </a:buClr>
              <a:buSzPts val="1120"/>
              <a:buFont typeface="Noto Sans Symbols"/>
              <a:buChar char="◈"/>
              <a:defRPr sz="1600" b="0" i="0" u="none" strike="noStrike" cap="none">
                <a:solidFill>
                  <a:schemeClr val="lt2"/>
                </a:solidFill>
                <a:latin typeface="Lustria"/>
                <a:ea typeface="Lustria"/>
                <a:cs typeface="Lustria"/>
                <a:sym typeface="Lustria"/>
              </a:defRPr>
            </a:lvl3pPr>
            <a:lvl4pPr marL="1828800" marR="0" lvl="3" indent="-290830"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4pPr>
            <a:lvl5pPr marL="2286000" marR="0" lvl="4"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5pPr>
            <a:lvl6pPr marL="2743200" marR="0" lvl="5"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6pPr>
            <a:lvl7pPr marL="3200400" marR="0" lvl="6"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7pPr>
            <a:lvl8pPr marL="3657600" marR="0" lvl="7"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8pPr>
            <a:lvl9pPr marL="4114800" marR="0" lvl="8" indent="-290829" algn="l" rtl="0">
              <a:spcBef>
                <a:spcPts val="600"/>
              </a:spcBef>
              <a:spcAft>
                <a:spcPts val="60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9pPr>
          </a:lstStyle>
          <a:p>
            <a:endParaRPr/>
          </a:p>
        </p:txBody>
      </p:sp>
      <p:sp>
        <p:nvSpPr>
          <p:cNvPr id="141" name="Shape 141"/>
          <p:cNvSpPr txBox="1">
            <a:spLocks noGrp="1"/>
          </p:cNvSpPr>
          <p:nvPr>
            <p:ph type="dt" idx="10"/>
          </p:nvPr>
        </p:nvSpPr>
        <p:spPr>
          <a:xfrm>
            <a:off x="5759052" y="5883276"/>
            <a:ext cx="20574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a:solidFill>
                  <a:srgbClr val="F2F2F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142" name="Shape 142"/>
          <p:cNvSpPr txBox="1">
            <a:spLocks noGrp="1"/>
          </p:cNvSpPr>
          <p:nvPr>
            <p:ph type="ftr" idx="11"/>
          </p:nvPr>
        </p:nvSpPr>
        <p:spPr>
          <a:xfrm>
            <a:off x="685347" y="5883276"/>
            <a:ext cx="500464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F2F2F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143" name="Shape 143"/>
          <p:cNvSpPr txBox="1">
            <a:spLocks noGrp="1"/>
          </p:cNvSpPr>
          <p:nvPr>
            <p:ph type="sldNum" idx="12"/>
          </p:nvPr>
        </p:nvSpPr>
        <p:spPr>
          <a:xfrm>
            <a:off x="7885509" y="5883276"/>
            <a:ext cx="5651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rgbClr val="F2F2F2"/>
                </a:solidFill>
                <a:latin typeface="Lustria"/>
                <a:ea typeface="Lustria"/>
                <a:cs typeface="Lustria"/>
                <a:sym typeface="Lustria"/>
              </a:defRPr>
            </a:lvl1pPr>
            <a:lvl2pPr marL="0" marR="0" lvl="1" indent="0" algn="r" rtl="0">
              <a:spcBef>
                <a:spcPts val="0"/>
              </a:spcBef>
              <a:buNone/>
              <a:defRPr sz="1000">
                <a:solidFill>
                  <a:srgbClr val="F2F2F2"/>
                </a:solidFill>
                <a:latin typeface="Lustria"/>
                <a:ea typeface="Lustria"/>
                <a:cs typeface="Lustria"/>
                <a:sym typeface="Lustria"/>
              </a:defRPr>
            </a:lvl2pPr>
            <a:lvl3pPr marL="0" marR="0" lvl="2" indent="0" algn="r" rtl="0">
              <a:spcBef>
                <a:spcPts val="0"/>
              </a:spcBef>
              <a:buNone/>
              <a:defRPr sz="1000">
                <a:solidFill>
                  <a:srgbClr val="F2F2F2"/>
                </a:solidFill>
                <a:latin typeface="Lustria"/>
                <a:ea typeface="Lustria"/>
                <a:cs typeface="Lustria"/>
                <a:sym typeface="Lustria"/>
              </a:defRPr>
            </a:lvl3pPr>
            <a:lvl4pPr marL="0" marR="0" lvl="3" indent="0" algn="r" rtl="0">
              <a:spcBef>
                <a:spcPts val="0"/>
              </a:spcBef>
              <a:buNone/>
              <a:defRPr sz="1000">
                <a:solidFill>
                  <a:srgbClr val="F2F2F2"/>
                </a:solidFill>
                <a:latin typeface="Lustria"/>
                <a:ea typeface="Lustria"/>
                <a:cs typeface="Lustria"/>
                <a:sym typeface="Lustria"/>
              </a:defRPr>
            </a:lvl4pPr>
            <a:lvl5pPr marL="0" marR="0" lvl="4" indent="0" algn="r" rtl="0">
              <a:spcBef>
                <a:spcPts val="0"/>
              </a:spcBef>
              <a:buNone/>
              <a:defRPr sz="1000">
                <a:solidFill>
                  <a:srgbClr val="F2F2F2"/>
                </a:solidFill>
                <a:latin typeface="Lustria"/>
                <a:ea typeface="Lustria"/>
                <a:cs typeface="Lustria"/>
                <a:sym typeface="Lustria"/>
              </a:defRPr>
            </a:lvl5pPr>
            <a:lvl6pPr marL="0" marR="0" lvl="5" indent="0" algn="r" rtl="0">
              <a:spcBef>
                <a:spcPts val="0"/>
              </a:spcBef>
              <a:buNone/>
              <a:defRPr sz="1000">
                <a:solidFill>
                  <a:srgbClr val="F2F2F2"/>
                </a:solidFill>
                <a:latin typeface="Lustria"/>
                <a:ea typeface="Lustria"/>
                <a:cs typeface="Lustria"/>
                <a:sym typeface="Lustria"/>
              </a:defRPr>
            </a:lvl6pPr>
            <a:lvl7pPr marL="0" marR="0" lvl="6" indent="0" algn="r" rtl="0">
              <a:spcBef>
                <a:spcPts val="0"/>
              </a:spcBef>
              <a:buNone/>
              <a:defRPr sz="1000">
                <a:solidFill>
                  <a:srgbClr val="F2F2F2"/>
                </a:solidFill>
                <a:latin typeface="Lustria"/>
                <a:ea typeface="Lustria"/>
                <a:cs typeface="Lustria"/>
                <a:sym typeface="Lustria"/>
              </a:defRPr>
            </a:lvl7pPr>
            <a:lvl8pPr marL="0" marR="0" lvl="7" indent="0" algn="r" rtl="0">
              <a:spcBef>
                <a:spcPts val="0"/>
              </a:spcBef>
              <a:buNone/>
              <a:defRPr sz="1000">
                <a:solidFill>
                  <a:srgbClr val="F2F2F2"/>
                </a:solidFill>
                <a:latin typeface="Lustria"/>
                <a:ea typeface="Lustria"/>
                <a:cs typeface="Lustria"/>
                <a:sym typeface="Lustria"/>
              </a:defRPr>
            </a:lvl8pPr>
            <a:lvl9pPr marL="0" marR="0" lvl="8" indent="0" algn="r" rtl="0">
              <a:spcBef>
                <a:spcPts val="0"/>
              </a:spcBef>
              <a:buNone/>
              <a:defRPr sz="1000">
                <a:solidFill>
                  <a:srgbClr val="F2F2F2"/>
                </a:solidFill>
                <a:latin typeface="Lustria"/>
                <a:ea typeface="Lustria"/>
                <a:cs typeface="Lustria"/>
                <a:sym typeface="Lustri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Shape 20"/>
          <p:cNvSpPr txBox="1">
            <a:spLocks noGrp="1"/>
          </p:cNvSpPr>
          <p:nvPr>
            <p:ph type="ctrTitle"/>
          </p:nvPr>
        </p:nvSpPr>
        <p:spPr>
          <a:xfrm>
            <a:off x="1028020" y="1769541"/>
            <a:ext cx="7080026" cy="1828801"/>
          </a:xfrm>
          <a:prstGeom prst="rect">
            <a:avLst/>
          </a:prstGeom>
          <a:noFill/>
          <a:ln>
            <a:noFill/>
          </a:ln>
          <a:effectLst>
            <a:outerShdw blurRad="25400">
              <a:srgbClr val="000000">
                <a:alpha val="45882"/>
              </a:srgbClr>
            </a:outerShdw>
          </a:effectLst>
        </p:spPr>
        <p:txBody>
          <a:bodyPr spcFirstLastPara="1" wrap="square" lIns="91425" tIns="91425" rIns="91425" bIns="91425" anchor="b" anchorCtr="0"/>
          <a:lstStyle>
            <a:lvl1pPr marR="0" lvl="0" algn="ctr" rtl="0">
              <a:spcBef>
                <a:spcPts val="0"/>
              </a:spcBef>
              <a:spcAft>
                <a:spcPts val="0"/>
              </a:spcAft>
              <a:buClr>
                <a:schemeClr val="lt2"/>
              </a:buClr>
              <a:buSzPts val="5400"/>
              <a:buFont typeface="Lustria"/>
              <a:buNone/>
              <a:defRPr sz="5400" b="0" i="0" u="none" strike="noStrike" cap="none">
                <a:solidFill>
                  <a:schemeClr val="lt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21" name="Shape 21"/>
          <p:cNvSpPr txBox="1">
            <a:spLocks noGrp="1"/>
          </p:cNvSpPr>
          <p:nvPr>
            <p:ph type="subTitle" idx="1"/>
          </p:nvPr>
        </p:nvSpPr>
        <p:spPr>
          <a:xfrm>
            <a:off x="1028020" y="3598339"/>
            <a:ext cx="7080026" cy="1049867"/>
          </a:xfrm>
          <a:prstGeom prst="rect">
            <a:avLst/>
          </a:prstGeom>
          <a:noFill/>
          <a:ln>
            <a:noFill/>
          </a:ln>
          <a:effectLst>
            <a:outerShdw blurRad="25400">
              <a:srgbClr val="000000">
                <a:alpha val="45882"/>
              </a:srgbClr>
            </a:outerShdw>
          </a:effectLst>
        </p:spPr>
        <p:txBody>
          <a:bodyPr spcFirstLastPara="1" wrap="square" lIns="91425" tIns="91425" rIns="91425" bIns="91425" anchor="t" anchorCtr="0"/>
          <a:lstStyle>
            <a:lvl1pPr marR="0" lvl="0" algn="ctr" rtl="0">
              <a:spcBef>
                <a:spcPts val="400"/>
              </a:spcBef>
              <a:spcAft>
                <a:spcPts val="0"/>
              </a:spcAft>
              <a:buClr>
                <a:schemeClr val="lt2"/>
              </a:buClr>
              <a:buSzPts val="1400"/>
              <a:buFont typeface="Noto Sans Symbols"/>
              <a:buNone/>
              <a:defRPr sz="2000" b="0" i="0" u="none" strike="noStrike" cap="none">
                <a:solidFill>
                  <a:schemeClr val="lt1"/>
                </a:solidFill>
                <a:latin typeface="Lustria"/>
                <a:ea typeface="Lustria"/>
                <a:cs typeface="Lustria"/>
                <a:sym typeface="Lustria"/>
              </a:defRPr>
            </a:lvl1pPr>
            <a:lvl2pPr marR="0" lvl="1" algn="ctr" rtl="0">
              <a:spcBef>
                <a:spcPts val="600"/>
              </a:spcBef>
              <a:spcAft>
                <a:spcPts val="0"/>
              </a:spcAft>
              <a:buClr>
                <a:schemeClr val="lt2"/>
              </a:buClr>
              <a:buSzPts val="1260"/>
              <a:buFont typeface="Noto Sans Symbols"/>
              <a:buNone/>
              <a:defRPr sz="1800" b="0" i="0" u="none" strike="noStrike" cap="none">
                <a:solidFill>
                  <a:schemeClr val="lt1"/>
                </a:solidFill>
                <a:latin typeface="Lustria"/>
                <a:ea typeface="Lustria"/>
                <a:cs typeface="Lustria"/>
                <a:sym typeface="Lustria"/>
              </a:defRPr>
            </a:lvl2pPr>
            <a:lvl3pPr marR="0" lvl="2" algn="ctr" rtl="0">
              <a:spcBef>
                <a:spcPts val="600"/>
              </a:spcBef>
              <a:spcAft>
                <a:spcPts val="0"/>
              </a:spcAft>
              <a:buClr>
                <a:schemeClr val="lt2"/>
              </a:buClr>
              <a:buSzPts val="1120"/>
              <a:buFont typeface="Noto Sans Symbols"/>
              <a:buNone/>
              <a:defRPr sz="1600" b="0" i="0" u="none" strike="noStrike" cap="none">
                <a:solidFill>
                  <a:schemeClr val="lt1"/>
                </a:solidFill>
                <a:latin typeface="Lustria"/>
                <a:ea typeface="Lustria"/>
                <a:cs typeface="Lustria"/>
                <a:sym typeface="Lustria"/>
              </a:defRPr>
            </a:lvl3pPr>
            <a:lvl4pPr marR="0" lvl="3" algn="ctr" rtl="0">
              <a:spcBef>
                <a:spcPts val="600"/>
              </a:spcBef>
              <a:spcAft>
                <a:spcPts val="0"/>
              </a:spcAft>
              <a:buClr>
                <a:schemeClr val="lt2"/>
              </a:buClr>
              <a:buSzPts val="980"/>
              <a:buFont typeface="Noto Sans Symbols"/>
              <a:buNone/>
              <a:defRPr sz="1400" b="0" i="0" u="none" strike="noStrike" cap="none">
                <a:solidFill>
                  <a:schemeClr val="lt1"/>
                </a:solidFill>
                <a:latin typeface="Lustria"/>
                <a:ea typeface="Lustria"/>
                <a:cs typeface="Lustria"/>
                <a:sym typeface="Lustria"/>
              </a:defRPr>
            </a:lvl4pPr>
            <a:lvl5pPr marR="0" lvl="4" algn="ctr" rtl="0">
              <a:spcBef>
                <a:spcPts val="600"/>
              </a:spcBef>
              <a:spcAft>
                <a:spcPts val="0"/>
              </a:spcAft>
              <a:buClr>
                <a:schemeClr val="lt2"/>
              </a:buClr>
              <a:buSzPts val="980"/>
              <a:buFont typeface="Noto Sans Symbols"/>
              <a:buNone/>
              <a:defRPr sz="1400" b="0" i="0" u="none" strike="noStrike" cap="none">
                <a:solidFill>
                  <a:schemeClr val="lt1"/>
                </a:solidFill>
                <a:latin typeface="Lustria"/>
                <a:ea typeface="Lustria"/>
                <a:cs typeface="Lustria"/>
                <a:sym typeface="Lustria"/>
              </a:defRPr>
            </a:lvl5pPr>
            <a:lvl6pPr marR="0" lvl="5" algn="ctr" rtl="0">
              <a:spcBef>
                <a:spcPts val="600"/>
              </a:spcBef>
              <a:spcAft>
                <a:spcPts val="0"/>
              </a:spcAft>
              <a:buClr>
                <a:schemeClr val="lt2"/>
              </a:buClr>
              <a:buSzPts val="980"/>
              <a:buFont typeface="Noto Sans Symbols"/>
              <a:buNone/>
              <a:defRPr sz="1400" b="0" i="0" u="none" strike="noStrike" cap="none">
                <a:solidFill>
                  <a:schemeClr val="lt1"/>
                </a:solidFill>
                <a:latin typeface="Lustria"/>
                <a:ea typeface="Lustria"/>
                <a:cs typeface="Lustria"/>
                <a:sym typeface="Lustria"/>
              </a:defRPr>
            </a:lvl6pPr>
            <a:lvl7pPr marR="0" lvl="6" algn="ctr" rtl="0">
              <a:spcBef>
                <a:spcPts val="600"/>
              </a:spcBef>
              <a:spcAft>
                <a:spcPts val="0"/>
              </a:spcAft>
              <a:buClr>
                <a:schemeClr val="lt2"/>
              </a:buClr>
              <a:buSzPts val="980"/>
              <a:buFont typeface="Noto Sans Symbols"/>
              <a:buNone/>
              <a:defRPr sz="1400" b="0" i="0" u="none" strike="noStrike" cap="none">
                <a:solidFill>
                  <a:schemeClr val="lt1"/>
                </a:solidFill>
                <a:latin typeface="Lustria"/>
                <a:ea typeface="Lustria"/>
                <a:cs typeface="Lustria"/>
                <a:sym typeface="Lustria"/>
              </a:defRPr>
            </a:lvl7pPr>
            <a:lvl8pPr marR="0" lvl="7" algn="ctr" rtl="0">
              <a:spcBef>
                <a:spcPts val="600"/>
              </a:spcBef>
              <a:spcAft>
                <a:spcPts val="0"/>
              </a:spcAft>
              <a:buClr>
                <a:schemeClr val="lt2"/>
              </a:buClr>
              <a:buSzPts val="980"/>
              <a:buFont typeface="Noto Sans Symbols"/>
              <a:buNone/>
              <a:defRPr sz="1400" b="0" i="0" u="none" strike="noStrike" cap="none">
                <a:solidFill>
                  <a:schemeClr val="lt1"/>
                </a:solidFill>
                <a:latin typeface="Lustria"/>
                <a:ea typeface="Lustria"/>
                <a:cs typeface="Lustria"/>
                <a:sym typeface="Lustria"/>
              </a:defRPr>
            </a:lvl8pPr>
            <a:lvl9pPr marR="0" lvl="8" algn="ctr" rtl="0">
              <a:spcBef>
                <a:spcPts val="600"/>
              </a:spcBef>
              <a:spcAft>
                <a:spcPts val="600"/>
              </a:spcAft>
              <a:buClr>
                <a:schemeClr val="lt2"/>
              </a:buClr>
              <a:buSzPts val="980"/>
              <a:buFont typeface="Noto Sans Symbols"/>
              <a:buNone/>
              <a:defRPr sz="1400" b="0" i="0" u="none" strike="noStrike" cap="none">
                <a:solidFill>
                  <a:schemeClr val="lt1"/>
                </a:solidFill>
                <a:latin typeface="Lustria"/>
                <a:ea typeface="Lustria"/>
                <a:cs typeface="Lustria"/>
                <a:sym typeface="Lustria"/>
              </a:defRPr>
            </a:lvl9pPr>
          </a:lstStyle>
          <a:p>
            <a:endParaRPr/>
          </a:p>
        </p:txBody>
      </p:sp>
      <p:sp>
        <p:nvSpPr>
          <p:cNvPr id="22" name="Shape 22"/>
          <p:cNvSpPr txBox="1">
            <a:spLocks noGrp="1"/>
          </p:cNvSpPr>
          <p:nvPr>
            <p:ph type="dt" idx="10"/>
          </p:nvPr>
        </p:nvSpPr>
        <p:spPr>
          <a:xfrm>
            <a:off x="5759052" y="5883276"/>
            <a:ext cx="20574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rgbClr val="F2F2F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23" name="Shape 23"/>
          <p:cNvSpPr txBox="1">
            <a:spLocks noGrp="1"/>
          </p:cNvSpPr>
          <p:nvPr>
            <p:ph type="ftr" idx="11"/>
          </p:nvPr>
        </p:nvSpPr>
        <p:spPr>
          <a:xfrm>
            <a:off x="685347" y="5883276"/>
            <a:ext cx="500464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rgbClr val="F2F2F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24" name="Shape 24"/>
          <p:cNvSpPr txBox="1">
            <a:spLocks noGrp="1"/>
          </p:cNvSpPr>
          <p:nvPr>
            <p:ph type="sldNum" idx="12"/>
          </p:nvPr>
        </p:nvSpPr>
        <p:spPr>
          <a:xfrm>
            <a:off x="7885509" y="5883276"/>
            <a:ext cx="5651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F2F2F2"/>
                </a:solidFill>
                <a:latin typeface="Lustria"/>
                <a:ea typeface="Lustria"/>
                <a:cs typeface="Lustria"/>
                <a:sym typeface="Lustria"/>
              </a:defRPr>
            </a:lvl1pPr>
            <a:lvl2pPr marL="0" marR="0" lvl="1" indent="0" algn="r" rtl="0">
              <a:spcBef>
                <a:spcPts val="0"/>
              </a:spcBef>
              <a:buNone/>
              <a:defRPr sz="1000" b="0" i="0" u="none" strike="noStrike" cap="none">
                <a:solidFill>
                  <a:srgbClr val="F2F2F2"/>
                </a:solidFill>
                <a:latin typeface="Lustria"/>
                <a:ea typeface="Lustria"/>
                <a:cs typeface="Lustria"/>
                <a:sym typeface="Lustria"/>
              </a:defRPr>
            </a:lvl2pPr>
            <a:lvl3pPr marL="0" marR="0" lvl="2" indent="0" algn="r" rtl="0">
              <a:spcBef>
                <a:spcPts val="0"/>
              </a:spcBef>
              <a:buNone/>
              <a:defRPr sz="1000" b="0" i="0" u="none" strike="noStrike" cap="none">
                <a:solidFill>
                  <a:srgbClr val="F2F2F2"/>
                </a:solidFill>
                <a:latin typeface="Lustria"/>
                <a:ea typeface="Lustria"/>
                <a:cs typeface="Lustria"/>
                <a:sym typeface="Lustria"/>
              </a:defRPr>
            </a:lvl3pPr>
            <a:lvl4pPr marL="0" marR="0" lvl="3" indent="0" algn="r" rtl="0">
              <a:spcBef>
                <a:spcPts val="0"/>
              </a:spcBef>
              <a:buNone/>
              <a:defRPr sz="1000" b="0" i="0" u="none" strike="noStrike" cap="none">
                <a:solidFill>
                  <a:srgbClr val="F2F2F2"/>
                </a:solidFill>
                <a:latin typeface="Lustria"/>
                <a:ea typeface="Lustria"/>
                <a:cs typeface="Lustria"/>
                <a:sym typeface="Lustria"/>
              </a:defRPr>
            </a:lvl4pPr>
            <a:lvl5pPr marL="0" marR="0" lvl="4" indent="0" algn="r" rtl="0">
              <a:spcBef>
                <a:spcPts val="0"/>
              </a:spcBef>
              <a:buNone/>
              <a:defRPr sz="1000" b="0" i="0" u="none" strike="noStrike" cap="none">
                <a:solidFill>
                  <a:srgbClr val="F2F2F2"/>
                </a:solidFill>
                <a:latin typeface="Lustria"/>
                <a:ea typeface="Lustria"/>
                <a:cs typeface="Lustria"/>
                <a:sym typeface="Lustria"/>
              </a:defRPr>
            </a:lvl5pPr>
            <a:lvl6pPr marL="0" marR="0" lvl="5" indent="0" algn="r" rtl="0">
              <a:spcBef>
                <a:spcPts val="0"/>
              </a:spcBef>
              <a:buNone/>
              <a:defRPr sz="1000" b="0" i="0" u="none" strike="noStrike" cap="none">
                <a:solidFill>
                  <a:srgbClr val="F2F2F2"/>
                </a:solidFill>
                <a:latin typeface="Lustria"/>
                <a:ea typeface="Lustria"/>
                <a:cs typeface="Lustria"/>
                <a:sym typeface="Lustria"/>
              </a:defRPr>
            </a:lvl6pPr>
            <a:lvl7pPr marL="0" marR="0" lvl="6" indent="0" algn="r" rtl="0">
              <a:spcBef>
                <a:spcPts val="0"/>
              </a:spcBef>
              <a:buNone/>
              <a:defRPr sz="1000" b="0" i="0" u="none" strike="noStrike" cap="none">
                <a:solidFill>
                  <a:srgbClr val="F2F2F2"/>
                </a:solidFill>
                <a:latin typeface="Lustria"/>
                <a:ea typeface="Lustria"/>
                <a:cs typeface="Lustria"/>
                <a:sym typeface="Lustria"/>
              </a:defRPr>
            </a:lvl7pPr>
            <a:lvl8pPr marL="0" marR="0" lvl="7" indent="0" algn="r" rtl="0">
              <a:spcBef>
                <a:spcPts val="0"/>
              </a:spcBef>
              <a:buNone/>
              <a:defRPr sz="1000" b="0" i="0" u="none" strike="noStrike" cap="none">
                <a:solidFill>
                  <a:srgbClr val="F2F2F2"/>
                </a:solidFill>
                <a:latin typeface="Lustria"/>
                <a:ea typeface="Lustria"/>
                <a:cs typeface="Lustria"/>
                <a:sym typeface="Lustria"/>
              </a:defRPr>
            </a:lvl8pPr>
            <a:lvl9pPr marL="0" marR="0" lvl="8" indent="0" algn="r" rtl="0">
              <a:spcBef>
                <a:spcPts val="0"/>
              </a:spcBef>
              <a:buNone/>
              <a:defRPr sz="1000" b="0" i="0" u="none" strike="noStrike" cap="none">
                <a:solidFill>
                  <a:srgbClr val="F2F2F2"/>
                </a:solidFill>
                <a:latin typeface="Lustria"/>
                <a:ea typeface="Lustria"/>
                <a:cs typeface="Lustria"/>
                <a:sym typeface="Lustri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spcFirstLastPara="1" wrap="square" lIns="91425" tIns="91425" rIns="91425" bIns="91425" anchor="ctr" anchorCtr="0"/>
          <a:lstStyle>
            <a:lvl1pPr marR="0" lvl="0" algn="ctr" rtl="0">
              <a:spcBef>
                <a:spcPts val="0"/>
              </a:spcBef>
              <a:spcAft>
                <a:spcPts val="0"/>
              </a:spcAft>
              <a:buClr>
                <a:schemeClr val="lt2"/>
              </a:buClr>
              <a:buSzPts val="4000"/>
              <a:buFont typeface="Lustria"/>
              <a:buNone/>
              <a:defRPr sz="4000" b="0" i="0" u="none" strike="noStrike" cap="none">
                <a:solidFill>
                  <a:schemeClr val="lt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27" name="Shape 27"/>
          <p:cNvSpPr txBox="1">
            <a:spLocks noGrp="1"/>
          </p:cNvSpPr>
          <p:nvPr>
            <p:ph type="body" idx="1"/>
          </p:nvPr>
        </p:nvSpPr>
        <p:spPr>
          <a:xfrm>
            <a:off x="685346" y="1732450"/>
            <a:ext cx="7765322" cy="4058751"/>
          </a:xfrm>
          <a:prstGeom prst="rect">
            <a:avLst/>
          </a:prstGeom>
          <a:noFill/>
          <a:ln>
            <a:noFill/>
          </a:ln>
          <a:effectLst>
            <a:outerShdw blurRad="25400">
              <a:srgbClr val="000000">
                <a:alpha val="45882"/>
              </a:srgbClr>
            </a:outerShdw>
          </a:effectLst>
        </p:spPr>
        <p:txBody>
          <a:bodyPr spcFirstLastPara="1" wrap="square" lIns="91425" tIns="91425" rIns="91425" bIns="91425" anchor="t" anchorCtr="0"/>
          <a:lstStyle>
            <a:lvl1pPr marL="457200" marR="0" lvl="0" indent="-317500" algn="l" rtl="0">
              <a:spcBef>
                <a:spcPts val="400"/>
              </a:spcBef>
              <a:spcAft>
                <a:spcPts val="0"/>
              </a:spcAft>
              <a:buClr>
                <a:schemeClr val="lt2"/>
              </a:buClr>
              <a:buSzPts val="1400"/>
              <a:buFont typeface="Noto Sans Symbols"/>
              <a:buChar char="◈"/>
              <a:defRPr sz="2000" b="0" i="0" u="none" strike="noStrike" cap="none">
                <a:solidFill>
                  <a:schemeClr val="lt2"/>
                </a:solidFill>
                <a:latin typeface="Lustria"/>
                <a:ea typeface="Lustria"/>
                <a:cs typeface="Lustria"/>
                <a:sym typeface="Lustria"/>
              </a:defRPr>
            </a:lvl1pPr>
            <a:lvl2pPr marL="914400" marR="0" lvl="1" indent="-308610" algn="l" rtl="0">
              <a:spcBef>
                <a:spcPts val="600"/>
              </a:spcBef>
              <a:spcAft>
                <a:spcPts val="0"/>
              </a:spcAft>
              <a:buClr>
                <a:schemeClr val="lt2"/>
              </a:buClr>
              <a:buSzPts val="1260"/>
              <a:buFont typeface="Noto Sans Symbols"/>
              <a:buChar char="◈"/>
              <a:defRPr sz="1800" b="0" i="0" u="none" strike="noStrike" cap="none">
                <a:solidFill>
                  <a:schemeClr val="lt2"/>
                </a:solidFill>
                <a:latin typeface="Lustria"/>
                <a:ea typeface="Lustria"/>
                <a:cs typeface="Lustria"/>
                <a:sym typeface="Lustria"/>
              </a:defRPr>
            </a:lvl2pPr>
            <a:lvl3pPr marL="1371600" marR="0" lvl="2" indent="-299719" algn="l" rtl="0">
              <a:spcBef>
                <a:spcPts val="600"/>
              </a:spcBef>
              <a:spcAft>
                <a:spcPts val="0"/>
              </a:spcAft>
              <a:buClr>
                <a:schemeClr val="lt2"/>
              </a:buClr>
              <a:buSzPts val="1120"/>
              <a:buFont typeface="Noto Sans Symbols"/>
              <a:buChar char="◈"/>
              <a:defRPr sz="1600" b="0" i="0" u="none" strike="noStrike" cap="none">
                <a:solidFill>
                  <a:schemeClr val="lt2"/>
                </a:solidFill>
                <a:latin typeface="Lustria"/>
                <a:ea typeface="Lustria"/>
                <a:cs typeface="Lustria"/>
                <a:sym typeface="Lustria"/>
              </a:defRPr>
            </a:lvl3pPr>
            <a:lvl4pPr marL="1828800" marR="0" lvl="3" indent="-290830"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4pPr>
            <a:lvl5pPr marL="2286000" marR="0" lvl="4"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5pPr>
            <a:lvl6pPr marL="2743200" marR="0" lvl="5"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6pPr>
            <a:lvl7pPr marL="3200400" marR="0" lvl="6"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7pPr>
            <a:lvl8pPr marL="3657600" marR="0" lvl="7"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8pPr>
            <a:lvl9pPr marL="4114800" marR="0" lvl="8" indent="-290829" algn="l" rtl="0">
              <a:spcBef>
                <a:spcPts val="600"/>
              </a:spcBef>
              <a:spcAft>
                <a:spcPts val="60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9pPr>
          </a:lstStyle>
          <a:p>
            <a:endParaRPr/>
          </a:p>
        </p:txBody>
      </p:sp>
      <p:sp>
        <p:nvSpPr>
          <p:cNvPr id="28" name="Shape 28"/>
          <p:cNvSpPr txBox="1">
            <a:spLocks noGrp="1"/>
          </p:cNvSpPr>
          <p:nvPr>
            <p:ph type="dt" idx="10"/>
          </p:nvPr>
        </p:nvSpPr>
        <p:spPr>
          <a:xfrm>
            <a:off x="5759052" y="5883276"/>
            <a:ext cx="20574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rgbClr val="F2F2F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29" name="Shape 29"/>
          <p:cNvSpPr txBox="1">
            <a:spLocks noGrp="1"/>
          </p:cNvSpPr>
          <p:nvPr>
            <p:ph type="ftr" idx="11"/>
          </p:nvPr>
        </p:nvSpPr>
        <p:spPr>
          <a:xfrm>
            <a:off x="685347" y="5883276"/>
            <a:ext cx="500464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rgbClr val="F2F2F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30" name="Shape 30"/>
          <p:cNvSpPr txBox="1">
            <a:spLocks noGrp="1"/>
          </p:cNvSpPr>
          <p:nvPr>
            <p:ph type="sldNum" idx="12"/>
          </p:nvPr>
        </p:nvSpPr>
        <p:spPr>
          <a:xfrm>
            <a:off x="7885509" y="5883276"/>
            <a:ext cx="5651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F2F2F2"/>
                </a:solidFill>
                <a:latin typeface="Lustria"/>
                <a:ea typeface="Lustria"/>
                <a:cs typeface="Lustria"/>
                <a:sym typeface="Lustria"/>
              </a:defRPr>
            </a:lvl1pPr>
            <a:lvl2pPr marL="0" marR="0" lvl="1" indent="0" algn="r" rtl="0">
              <a:spcBef>
                <a:spcPts val="0"/>
              </a:spcBef>
              <a:buNone/>
              <a:defRPr sz="1000" b="0" i="0" u="none" strike="noStrike" cap="none">
                <a:solidFill>
                  <a:srgbClr val="F2F2F2"/>
                </a:solidFill>
                <a:latin typeface="Lustria"/>
                <a:ea typeface="Lustria"/>
                <a:cs typeface="Lustria"/>
                <a:sym typeface="Lustria"/>
              </a:defRPr>
            </a:lvl2pPr>
            <a:lvl3pPr marL="0" marR="0" lvl="2" indent="0" algn="r" rtl="0">
              <a:spcBef>
                <a:spcPts val="0"/>
              </a:spcBef>
              <a:buNone/>
              <a:defRPr sz="1000" b="0" i="0" u="none" strike="noStrike" cap="none">
                <a:solidFill>
                  <a:srgbClr val="F2F2F2"/>
                </a:solidFill>
                <a:latin typeface="Lustria"/>
                <a:ea typeface="Lustria"/>
                <a:cs typeface="Lustria"/>
                <a:sym typeface="Lustria"/>
              </a:defRPr>
            </a:lvl3pPr>
            <a:lvl4pPr marL="0" marR="0" lvl="3" indent="0" algn="r" rtl="0">
              <a:spcBef>
                <a:spcPts val="0"/>
              </a:spcBef>
              <a:buNone/>
              <a:defRPr sz="1000" b="0" i="0" u="none" strike="noStrike" cap="none">
                <a:solidFill>
                  <a:srgbClr val="F2F2F2"/>
                </a:solidFill>
                <a:latin typeface="Lustria"/>
                <a:ea typeface="Lustria"/>
                <a:cs typeface="Lustria"/>
                <a:sym typeface="Lustria"/>
              </a:defRPr>
            </a:lvl4pPr>
            <a:lvl5pPr marL="0" marR="0" lvl="4" indent="0" algn="r" rtl="0">
              <a:spcBef>
                <a:spcPts val="0"/>
              </a:spcBef>
              <a:buNone/>
              <a:defRPr sz="1000" b="0" i="0" u="none" strike="noStrike" cap="none">
                <a:solidFill>
                  <a:srgbClr val="F2F2F2"/>
                </a:solidFill>
                <a:latin typeface="Lustria"/>
                <a:ea typeface="Lustria"/>
                <a:cs typeface="Lustria"/>
                <a:sym typeface="Lustria"/>
              </a:defRPr>
            </a:lvl5pPr>
            <a:lvl6pPr marL="0" marR="0" lvl="5" indent="0" algn="r" rtl="0">
              <a:spcBef>
                <a:spcPts val="0"/>
              </a:spcBef>
              <a:buNone/>
              <a:defRPr sz="1000" b="0" i="0" u="none" strike="noStrike" cap="none">
                <a:solidFill>
                  <a:srgbClr val="F2F2F2"/>
                </a:solidFill>
                <a:latin typeface="Lustria"/>
                <a:ea typeface="Lustria"/>
                <a:cs typeface="Lustria"/>
                <a:sym typeface="Lustria"/>
              </a:defRPr>
            </a:lvl6pPr>
            <a:lvl7pPr marL="0" marR="0" lvl="6" indent="0" algn="r" rtl="0">
              <a:spcBef>
                <a:spcPts val="0"/>
              </a:spcBef>
              <a:buNone/>
              <a:defRPr sz="1000" b="0" i="0" u="none" strike="noStrike" cap="none">
                <a:solidFill>
                  <a:srgbClr val="F2F2F2"/>
                </a:solidFill>
                <a:latin typeface="Lustria"/>
                <a:ea typeface="Lustria"/>
                <a:cs typeface="Lustria"/>
                <a:sym typeface="Lustria"/>
              </a:defRPr>
            </a:lvl7pPr>
            <a:lvl8pPr marL="0" marR="0" lvl="7" indent="0" algn="r" rtl="0">
              <a:spcBef>
                <a:spcPts val="0"/>
              </a:spcBef>
              <a:buNone/>
              <a:defRPr sz="1000" b="0" i="0" u="none" strike="noStrike" cap="none">
                <a:solidFill>
                  <a:srgbClr val="F2F2F2"/>
                </a:solidFill>
                <a:latin typeface="Lustria"/>
                <a:ea typeface="Lustria"/>
                <a:cs typeface="Lustria"/>
                <a:sym typeface="Lustria"/>
              </a:defRPr>
            </a:lvl8pPr>
            <a:lvl9pPr marL="0" marR="0" lvl="8" indent="0" algn="r" rtl="0">
              <a:spcBef>
                <a:spcPts val="0"/>
              </a:spcBef>
              <a:buNone/>
              <a:defRPr sz="1000" b="0" i="0" u="none" strike="noStrike" cap="none">
                <a:solidFill>
                  <a:srgbClr val="F2F2F2"/>
                </a:solidFill>
                <a:latin typeface="Lustria"/>
                <a:ea typeface="Lustria"/>
                <a:cs typeface="Lustria"/>
                <a:sym typeface="Lustri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971551" y="1761068"/>
            <a:ext cx="7192913" cy="1828813"/>
          </a:xfrm>
          <a:prstGeom prst="rect">
            <a:avLst/>
          </a:prstGeom>
          <a:noFill/>
          <a:ln>
            <a:noFill/>
          </a:ln>
          <a:effectLst>
            <a:outerShdw blurRad="25400">
              <a:srgbClr val="000000">
                <a:alpha val="45882"/>
              </a:srgbClr>
            </a:outerShdw>
          </a:effectLst>
        </p:spPr>
        <p:txBody>
          <a:bodyPr spcFirstLastPara="1" wrap="square" lIns="91425" tIns="91425" rIns="91425" bIns="91425" anchor="b" anchorCtr="0"/>
          <a:lstStyle>
            <a:lvl1pPr marR="0" lvl="0" algn="ctr" rtl="0">
              <a:spcBef>
                <a:spcPts val="0"/>
              </a:spcBef>
              <a:spcAft>
                <a:spcPts val="0"/>
              </a:spcAft>
              <a:buClr>
                <a:schemeClr val="lt2"/>
              </a:buClr>
              <a:buSzPts val="4000"/>
              <a:buFont typeface="Lustria"/>
              <a:buNone/>
              <a:defRPr sz="4000" b="0" i="0" u="none" strike="noStrike" cap="none">
                <a:solidFill>
                  <a:schemeClr val="lt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33" name="Shape 33"/>
          <p:cNvSpPr txBox="1">
            <a:spLocks noGrp="1"/>
          </p:cNvSpPr>
          <p:nvPr>
            <p:ph type="body" idx="1"/>
          </p:nvPr>
        </p:nvSpPr>
        <p:spPr>
          <a:xfrm>
            <a:off x="971551" y="3589879"/>
            <a:ext cx="7192913" cy="1507054"/>
          </a:xfrm>
          <a:prstGeom prst="rect">
            <a:avLst/>
          </a:prstGeom>
          <a:noFill/>
          <a:ln>
            <a:noFill/>
          </a:ln>
          <a:effectLst>
            <a:outerShdw blurRad="25400">
              <a:srgbClr val="000000">
                <a:alpha val="45882"/>
              </a:srgbClr>
            </a:outerShdw>
          </a:effectLst>
        </p:spPr>
        <p:txBody>
          <a:bodyPr spcFirstLastPara="1" wrap="square" lIns="91425" tIns="91425" rIns="91425" bIns="91425" anchor="t" anchorCtr="0"/>
          <a:lstStyle>
            <a:lvl1pPr marL="457200" marR="0" lvl="0" indent="-228600" algn="ctr" rtl="0">
              <a:spcBef>
                <a:spcPts val="400"/>
              </a:spcBef>
              <a:spcAft>
                <a:spcPts val="0"/>
              </a:spcAft>
              <a:buClr>
                <a:schemeClr val="lt2"/>
              </a:buClr>
              <a:buSzPts val="1400"/>
              <a:buFont typeface="Noto Sans Symbols"/>
              <a:buNone/>
              <a:defRPr sz="2000" b="0" i="0" u="none" strike="noStrike" cap="none">
                <a:solidFill>
                  <a:schemeClr val="lt1"/>
                </a:solidFill>
                <a:latin typeface="Lustria"/>
                <a:ea typeface="Lustria"/>
                <a:cs typeface="Lustria"/>
                <a:sym typeface="Lustria"/>
              </a:defRPr>
            </a:lvl1pPr>
            <a:lvl2pPr marL="914400" marR="0" lvl="1" indent="-228600" algn="l" rtl="0">
              <a:spcBef>
                <a:spcPts val="600"/>
              </a:spcBef>
              <a:spcAft>
                <a:spcPts val="0"/>
              </a:spcAft>
              <a:buClr>
                <a:schemeClr val="lt2"/>
              </a:buClr>
              <a:buSzPts val="1260"/>
              <a:buFont typeface="Noto Sans Symbols"/>
              <a:buNone/>
              <a:defRPr sz="1800" b="0" i="0" u="none" strike="noStrike" cap="none">
                <a:solidFill>
                  <a:schemeClr val="lt1"/>
                </a:solidFill>
                <a:latin typeface="Lustria"/>
                <a:ea typeface="Lustria"/>
                <a:cs typeface="Lustria"/>
                <a:sym typeface="Lustria"/>
              </a:defRPr>
            </a:lvl2pPr>
            <a:lvl3pPr marL="1371600" marR="0" lvl="2" indent="-228600" algn="l" rtl="0">
              <a:spcBef>
                <a:spcPts val="600"/>
              </a:spcBef>
              <a:spcAft>
                <a:spcPts val="0"/>
              </a:spcAft>
              <a:buClr>
                <a:schemeClr val="lt2"/>
              </a:buClr>
              <a:buSzPts val="1120"/>
              <a:buFont typeface="Noto Sans Symbols"/>
              <a:buNone/>
              <a:defRPr sz="1600" b="0" i="0" u="none" strike="noStrike" cap="none">
                <a:solidFill>
                  <a:schemeClr val="lt1"/>
                </a:solidFill>
                <a:latin typeface="Lustria"/>
                <a:ea typeface="Lustria"/>
                <a:cs typeface="Lustria"/>
                <a:sym typeface="Lustria"/>
              </a:defRPr>
            </a:lvl3pPr>
            <a:lvl4pPr marL="1828800" marR="0" lvl="3" indent="-228600" algn="l" rtl="0">
              <a:spcBef>
                <a:spcPts val="600"/>
              </a:spcBef>
              <a:spcAft>
                <a:spcPts val="0"/>
              </a:spcAft>
              <a:buClr>
                <a:schemeClr val="lt2"/>
              </a:buClr>
              <a:buSzPts val="980"/>
              <a:buFont typeface="Noto Sans Symbols"/>
              <a:buNone/>
              <a:defRPr sz="1400" b="0" i="0" u="none" strike="noStrike" cap="none">
                <a:solidFill>
                  <a:schemeClr val="lt1"/>
                </a:solidFill>
                <a:latin typeface="Lustria"/>
                <a:ea typeface="Lustria"/>
                <a:cs typeface="Lustria"/>
                <a:sym typeface="Lustria"/>
              </a:defRPr>
            </a:lvl4pPr>
            <a:lvl5pPr marL="2286000" marR="0" lvl="4" indent="-228600" algn="l" rtl="0">
              <a:spcBef>
                <a:spcPts val="600"/>
              </a:spcBef>
              <a:spcAft>
                <a:spcPts val="0"/>
              </a:spcAft>
              <a:buClr>
                <a:schemeClr val="lt2"/>
              </a:buClr>
              <a:buSzPts val="980"/>
              <a:buFont typeface="Noto Sans Symbols"/>
              <a:buNone/>
              <a:defRPr sz="1400" b="0" i="0" u="none" strike="noStrike" cap="none">
                <a:solidFill>
                  <a:schemeClr val="lt1"/>
                </a:solidFill>
                <a:latin typeface="Lustria"/>
                <a:ea typeface="Lustria"/>
                <a:cs typeface="Lustria"/>
                <a:sym typeface="Lustria"/>
              </a:defRPr>
            </a:lvl5pPr>
            <a:lvl6pPr marL="2743200" marR="0" lvl="5" indent="-228600" algn="l" rtl="0">
              <a:spcBef>
                <a:spcPts val="600"/>
              </a:spcBef>
              <a:spcAft>
                <a:spcPts val="0"/>
              </a:spcAft>
              <a:buClr>
                <a:schemeClr val="lt2"/>
              </a:buClr>
              <a:buSzPts val="980"/>
              <a:buFont typeface="Noto Sans Symbols"/>
              <a:buNone/>
              <a:defRPr sz="1400" b="0" i="0" u="none" strike="noStrike" cap="none">
                <a:solidFill>
                  <a:schemeClr val="lt1"/>
                </a:solidFill>
                <a:latin typeface="Lustria"/>
                <a:ea typeface="Lustria"/>
                <a:cs typeface="Lustria"/>
                <a:sym typeface="Lustria"/>
              </a:defRPr>
            </a:lvl6pPr>
            <a:lvl7pPr marL="3200400" marR="0" lvl="6" indent="-228600" algn="l" rtl="0">
              <a:spcBef>
                <a:spcPts val="600"/>
              </a:spcBef>
              <a:spcAft>
                <a:spcPts val="0"/>
              </a:spcAft>
              <a:buClr>
                <a:schemeClr val="lt2"/>
              </a:buClr>
              <a:buSzPts val="980"/>
              <a:buFont typeface="Noto Sans Symbols"/>
              <a:buNone/>
              <a:defRPr sz="1400" b="0" i="0" u="none" strike="noStrike" cap="none">
                <a:solidFill>
                  <a:schemeClr val="lt1"/>
                </a:solidFill>
                <a:latin typeface="Lustria"/>
                <a:ea typeface="Lustria"/>
                <a:cs typeface="Lustria"/>
                <a:sym typeface="Lustria"/>
              </a:defRPr>
            </a:lvl7pPr>
            <a:lvl8pPr marL="3657600" marR="0" lvl="7" indent="-228600" algn="l" rtl="0">
              <a:spcBef>
                <a:spcPts val="600"/>
              </a:spcBef>
              <a:spcAft>
                <a:spcPts val="0"/>
              </a:spcAft>
              <a:buClr>
                <a:schemeClr val="lt2"/>
              </a:buClr>
              <a:buSzPts val="980"/>
              <a:buFont typeface="Noto Sans Symbols"/>
              <a:buNone/>
              <a:defRPr sz="1400" b="0" i="0" u="none" strike="noStrike" cap="none">
                <a:solidFill>
                  <a:schemeClr val="lt1"/>
                </a:solidFill>
                <a:latin typeface="Lustria"/>
                <a:ea typeface="Lustria"/>
                <a:cs typeface="Lustria"/>
                <a:sym typeface="Lustria"/>
              </a:defRPr>
            </a:lvl8pPr>
            <a:lvl9pPr marL="4114800" marR="0" lvl="8" indent="-228600" algn="l" rtl="0">
              <a:spcBef>
                <a:spcPts val="600"/>
              </a:spcBef>
              <a:spcAft>
                <a:spcPts val="600"/>
              </a:spcAft>
              <a:buClr>
                <a:schemeClr val="lt2"/>
              </a:buClr>
              <a:buSzPts val="980"/>
              <a:buFont typeface="Noto Sans Symbols"/>
              <a:buNone/>
              <a:defRPr sz="1400" b="0" i="0" u="none" strike="noStrike" cap="none">
                <a:solidFill>
                  <a:schemeClr val="lt1"/>
                </a:solidFill>
                <a:latin typeface="Lustria"/>
                <a:ea typeface="Lustria"/>
                <a:cs typeface="Lustria"/>
                <a:sym typeface="Lustria"/>
              </a:defRPr>
            </a:lvl9pPr>
          </a:lstStyle>
          <a:p>
            <a:endParaRPr/>
          </a:p>
        </p:txBody>
      </p:sp>
      <p:sp>
        <p:nvSpPr>
          <p:cNvPr id="34" name="Shape 34"/>
          <p:cNvSpPr txBox="1">
            <a:spLocks noGrp="1"/>
          </p:cNvSpPr>
          <p:nvPr>
            <p:ph type="dt" idx="10"/>
          </p:nvPr>
        </p:nvSpPr>
        <p:spPr>
          <a:xfrm>
            <a:off x="5759052" y="5883276"/>
            <a:ext cx="20574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a:solidFill>
                  <a:srgbClr val="F2F2F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35" name="Shape 35"/>
          <p:cNvSpPr txBox="1">
            <a:spLocks noGrp="1"/>
          </p:cNvSpPr>
          <p:nvPr>
            <p:ph type="ftr" idx="11"/>
          </p:nvPr>
        </p:nvSpPr>
        <p:spPr>
          <a:xfrm>
            <a:off x="685347" y="5883276"/>
            <a:ext cx="500464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F2F2F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36" name="Shape 36"/>
          <p:cNvSpPr txBox="1">
            <a:spLocks noGrp="1"/>
          </p:cNvSpPr>
          <p:nvPr>
            <p:ph type="sldNum" idx="12"/>
          </p:nvPr>
        </p:nvSpPr>
        <p:spPr>
          <a:xfrm>
            <a:off x="7885509" y="5883276"/>
            <a:ext cx="5651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rgbClr val="F2F2F2"/>
                </a:solidFill>
                <a:latin typeface="Lustria"/>
                <a:ea typeface="Lustria"/>
                <a:cs typeface="Lustria"/>
                <a:sym typeface="Lustria"/>
              </a:defRPr>
            </a:lvl1pPr>
            <a:lvl2pPr marL="0" marR="0" lvl="1" indent="0" algn="r" rtl="0">
              <a:spcBef>
                <a:spcPts val="0"/>
              </a:spcBef>
              <a:buNone/>
              <a:defRPr sz="1000">
                <a:solidFill>
                  <a:srgbClr val="F2F2F2"/>
                </a:solidFill>
                <a:latin typeface="Lustria"/>
                <a:ea typeface="Lustria"/>
                <a:cs typeface="Lustria"/>
                <a:sym typeface="Lustria"/>
              </a:defRPr>
            </a:lvl2pPr>
            <a:lvl3pPr marL="0" marR="0" lvl="2" indent="0" algn="r" rtl="0">
              <a:spcBef>
                <a:spcPts val="0"/>
              </a:spcBef>
              <a:buNone/>
              <a:defRPr sz="1000">
                <a:solidFill>
                  <a:srgbClr val="F2F2F2"/>
                </a:solidFill>
                <a:latin typeface="Lustria"/>
                <a:ea typeface="Lustria"/>
                <a:cs typeface="Lustria"/>
                <a:sym typeface="Lustria"/>
              </a:defRPr>
            </a:lvl3pPr>
            <a:lvl4pPr marL="0" marR="0" lvl="3" indent="0" algn="r" rtl="0">
              <a:spcBef>
                <a:spcPts val="0"/>
              </a:spcBef>
              <a:buNone/>
              <a:defRPr sz="1000">
                <a:solidFill>
                  <a:srgbClr val="F2F2F2"/>
                </a:solidFill>
                <a:latin typeface="Lustria"/>
                <a:ea typeface="Lustria"/>
                <a:cs typeface="Lustria"/>
                <a:sym typeface="Lustria"/>
              </a:defRPr>
            </a:lvl4pPr>
            <a:lvl5pPr marL="0" marR="0" lvl="4" indent="0" algn="r" rtl="0">
              <a:spcBef>
                <a:spcPts val="0"/>
              </a:spcBef>
              <a:buNone/>
              <a:defRPr sz="1000">
                <a:solidFill>
                  <a:srgbClr val="F2F2F2"/>
                </a:solidFill>
                <a:latin typeface="Lustria"/>
                <a:ea typeface="Lustria"/>
                <a:cs typeface="Lustria"/>
                <a:sym typeface="Lustria"/>
              </a:defRPr>
            </a:lvl5pPr>
            <a:lvl6pPr marL="0" marR="0" lvl="5" indent="0" algn="r" rtl="0">
              <a:spcBef>
                <a:spcPts val="0"/>
              </a:spcBef>
              <a:buNone/>
              <a:defRPr sz="1000">
                <a:solidFill>
                  <a:srgbClr val="F2F2F2"/>
                </a:solidFill>
                <a:latin typeface="Lustria"/>
                <a:ea typeface="Lustria"/>
                <a:cs typeface="Lustria"/>
                <a:sym typeface="Lustria"/>
              </a:defRPr>
            </a:lvl6pPr>
            <a:lvl7pPr marL="0" marR="0" lvl="6" indent="0" algn="r" rtl="0">
              <a:spcBef>
                <a:spcPts val="0"/>
              </a:spcBef>
              <a:buNone/>
              <a:defRPr sz="1000">
                <a:solidFill>
                  <a:srgbClr val="F2F2F2"/>
                </a:solidFill>
                <a:latin typeface="Lustria"/>
                <a:ea typeface="Lustria"/>
                <a:cs typeface="Lustria"/>
                <a:sym typeface="Lustria"/>
              </a:defRPr>
            </a:lvl7pPr>
            <a:lvl8pPr marL="0" marR="0" lvl="7" indent="0" algn="r" rtl="0">
              <a:spcBef>
                <a:spcPts val="0"/>
              </a:spcBef>
              <a:buNone/>
              <a:defRPr sz="1000">
                <a:solidFill>
                  <a:srgbClr val="F2F2F2"/>
                </a:solidFill>
                <a:latin typeface="Lustria"/>
                <a:ea typeface="Lustria"/>
                <a:cs typeface="Lustria"/>
                <a:sym typeface="Lustria"/>
              </a:defRPr>
            </a:lvl8pPr>
            <a:lvl9pPr marL="0" marR="0" lvl="8" indent="0" algn="r" rtl="0">
              <a:spcBef>
                <a:spcPts val="0"/>
              </a:spcBef>
              <a:buNone/>
              <a:defRPr sz="1000">
                <a:solidFill>
                  <a:srgbClr val="F2F2F2"/>
                </a:solidFill>
                <a:latin typeface="Lustria"/>
                <a:ea typeface="Lustria"/>
                <a:cs typeface="Lustria"/>
                <a:sym typeface="Lustri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spcFirstLastPara="1" wrap="square" lIns="91425" tIns="91425" rIns="91425" bIns="91425" anchor="ctr" anchorCtr="0"/>
          <a:lstStyle>
            <a:lvl1pPr marR="0" lvl="0" algn="ctr" rtl="0">
              <a:spcBef>
                <a:spcPts val="0"/>
              </a:spcBef>
              <a:spcAft>
                <a:spcPts val="0"/>
              </a:spcAft>
              <a:buClr>
                <a:schemeClr val="lt2"/>
              </a:buClr>
              <a:buSzPts val="4000"/>
              <a:buFont typeface="Lustria"/>
              <a:buNone/>
              <a:defRPr sz="4000" b="0" i="0" u="none" strike="noStrike" cap="none">
                <a:solidFill>
                  <a:schemeClr val="lt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39" name="Shape 39"/>
          <p:cNvSpPr txBox="1">
            <a:spLocks noGrp="1"/>
          </p:cNvSpPr>
          <p:nvPr>
            <p:ph type="body" idx="1"/>
          </p:nvPr>
        </p:nvSpPr>
        <p:spPr>
          <a:xfrm>
            <a:off x="685347" y="1732449"/>
            <a:ext cx="3795373" cy="4058750"/>
          </a:xfrm>
          <a:prstGeom prst="rect">
            <a:avLst/>
          </a:prstGeom>
          <a:noFill/>
          <a:ln>
            <a:noFill/>
          </a:ln>
          <a:effectLst>
            <a:outerShdw blurRad="25400">
              <a:srgbClr val="000000">
                <a:alpha val="45882"/>
              </a:srgbClr>
            </a:outerShdw>
          </a:effectLst>
        </p:spPr>
        <p:txBody>
          <a:bodyPr spcFirstLastPara="1" wrap="square" lIns="91425" tIns="91425" rIns="91425" bIns="91425" anchor="t" anchorCtr="0"/>
          <a:lstStyle>
            <a:lvl1pPr marL="457200" marR="0" lvl="0" indent="-317500" algn="l" rtl="0">
              <a:spcBef>
                <a:spcPts val="400"/>
              </a:spcBef>
              <a:spcAft>
                <a:spcPts val="0"/>
              </a:spcAft>
              <a:buClr>
                <a:schemeClr val="lt2"/>
              </a:buClr>
              <a:buSzPts val="1400"/>
              <a:buFont typeface="Noto Sans Symbols"/>
              <a:buChar char="◈"/>
              <a:defRPr sz="2000" b="0" i="0" u="none" strike="noStrike" cap="none">
                <a:solidFill>
                  <a:schemeClr val="lt2"/>
                </a:solidFill>
                <a:latin typeface="Lustria"/>
                <a:ea typeface="Lustria"/>
                <a:cs typeface="Lustria"/>
                <a:sym typeface="Lustria"/>
              </a:defRPr>
            </a:lvl1pPr>
            <a:lvl2pPr marL="914400" marR="0" lvl="1" indent="-308610" algn="l" rtl="0">
              <a:spcBef>
                <a:spcPts val="600"/>
              </a:spcBef>
              <a:spcAft>
                <a:spcPts val="0"/>
              </a:spcAft>
              <a:buClr>
                <a:schemeClr val="lt2"/>
              </a:buClr>
              <a:buSzPts val="1260"/>
              <a:buFont typeface="Noto Sans Symbols"/>
              <a:buChar char="◈"/>
              <a:defRPr sz="1800" b="0" i="0" u="none" strike="noStrike" cap="none">
                <a:solidFill>
                  <a:schemeClr val="lt2"/>
                </a:solidFill>
                <a:latin typeface="Lustria"/>
                <a:ea typeface="Lustria"/>
                <a:cs typeface="Lustria"/>
                <a:sym typeface="Lustria"/>
              </a:defRPr>
            </a:lvl2pPr>
            <a:lvl3pPr marL="1371600" marR="0" lvl="2" indent="-299719" algn="l" rtl="0">
              <a:spcBef>
                <a:spcPts val="600"/>
              </a:spcBef>
              <a:spcAft>
                <a:spcPts val="0"/>
              </a:spcAft>
              <a:buClr>
                <a:schemeClr val="lt2"/>
              </a:buClr>
              <a:buSzPts val="1120"/>
              <a:buFont typeface="Noto Sans Symbols"/>
              <a:buChar char="◈"/>
              <a:defRPr sz="1600" b="0" i="0" u="none" strike="noStrike" cap="none">
                <a:solidFill>
                  <a:schemeClr val="lt2"/>
                </a:solidFill>
                <a:latin typeface="Lustria"/>
                <a:ea typeface="Lustria"/>
                <a:cs typeface="Lustria"/>
                <a:sym typeface="Lustria"/>
              </a:defRPr>
            </a:lvl3pPr>
            <a:lvl4pPr marL="1828800" marR="0" lvl="3" indent="-290830"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4pPr>
            <a:lvl5pPr marL="2286000" marR="0" lvl="4"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5pPr>
            <a:lvl6pPr marL="2743200" marR="0" lvl="5"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6pPr>
            <a:lvl7pPr marL="3200400" marR="0" lvl="6"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7pPr>
            <a:lvl8pPr marL="3657600" marR="0" lvl="7"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8pPr>
            <a:lvl9pPr marL="4114800" marR="0" lvl="8" indent="-290829" algn="l" rtl="0">
              <a:spcBef>
                <a:spcPts val="600"/>
              </a:spcBef>
              <a:spcAft>
                <a:spcPts val="60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9pPr>
          </a:lstStyle>
          <a:p>
            <a:endParaRPr/>
          </a:p>
        </p:txBody>
      </p:sp>
      <p:sp>
        <p:nvSpPr>
          <p:cNvPr id="40" name="Shape 40"/>
          <p:cNvSpPr txBox="1">
            <a:spLocks noGrp="1"/>
          </p:cNvSpPr>
          <p:nvPr>
            <p:ph type="body" idx="2"/>
          </p:nvPr>
        </p:nvSpPr>
        <p:spPr>
          <a:xfrm>
            <a:off x="4652169" y="1732450"/>
            <a:ext cx="3798499" cy="4058751"/>
          </a:xfrm>
          <a:prstGeom prst="rect">
            <a:avLst/>
          </a:prstGeom>
          <a:noFill/>
          <a:ln>
            <a:noFill/>
          </a:ln>
          <a:effectLst>
            <a:outerShdw blurRad="25400">
              <a:srgbClr val="000000">
                <a:alpha val="45882"/>
              </a:srgbClr>
            </a:outerShdw>
          </a:effectLst>
        </p:spPr>
        <p:txBody>
          <a:bodyPr spcFirstLastPara="1" wrap="square" lIns="91425" tIns="91425" rIns="91425" bIns="91425" anchor="t" anchorCtr="0"/>
          <a:lstStyle>
            <a:lvl1pPr marL="457200" marR="0" lvl="0" indent="-317500" algn="l" rtl="0">
              <a:spcBef>
                <a:spcPts val="400"/>
              </a:spcBef>
              <a:spcAft>
                <a:spcPts val="0"/>
              </a:spcAft>
              <a:buClr>
                <a:schemeClr val="lt2"/>
              </a:buClr>
              <a:buSzPts val="1400"/>
              <a:buFont typeface="Noto Sans Symbols"/>
              <a:buChar char="◈"/>
              <a:defRPr sz="2000" b="0" i="0" u="none" strike="noStrike" cap="none">
                <a:solidFill>
                  <a:schemeClr val="lt2"/>
                </a:solidFill>
                <a:latin typeface="Lustria"/>
                <a:ea typeface="Lustria"/>
                <a:cs typeface="Lustria"/>
                <a:sym typeface="Lustria"/>
              </a:defRPr>
            </a:lvl1pPr>
            <a:lvl2pPr marL="914400" marR="0" lvl="1" indent="-308610" algn="l" rtl="0">
              <a:spcBef>
                <a:spcPts val="600"/>
              </a:spcBef>
              <a:spcAft>
                <a:spcPts val="0"/>
              </a:spcAft>
              <a:buClr>
                <a:schemeClr val="lt2"/>
              </a:buClr>
              <a:buSzPts val="1260"/>
              <a:buFont typeface="Noto Sans Symbols"/>
              <a:buChar char="◈"/>
              <a:defRPr sz="1800" b="0" i="0" u="none" strike="noStrike" cap="none">
                <a:solidFill>
                  <a:schemeClr val="lt2"/>
                </a:solidFill>
                <a:latin typeface="Lustria"/>
                <a:ea typeface="Lustria"/>
                <a:cs typeface="Lustria"/>
                <a:sym typeface="Lustria"/>
              </a:defRPr>
            </a:lvl2pPr>
            <a:lvl3pPr marL="1371600" marR="0" lvl="2" indent="-299719" algn="l" rtl="0">
              <a:spcBef>
                <a:spcPts val="600"/>
              </a:spcBef>
              <a:spcAft>
                <a:spcPts val="0"/>
              </a:spcAft>
              <a:buClr>
                <a:schemeClr val="lt2"/>
              </a:buClr>
              <a:buSzPts val="1120"/>
              <a:buFont typeface="Noto Sans Symbols"/>
              <a:buChar char="◈"/>
              <a:defRPr sz="1600" b="0" i="0" u="none" strike="noStrike" cap="none">
                <a:solidFill>
                  <a:schemeClr val="lt2"/>
                </a:solidFill>
                <a:latin typeface="Lustria"/>
                <a:ea typeface="Lustria"/>
                <a:cs typeface="Lustria"/>
                <a:sym typeface="Lustria"/>
              </a:defRPr>
            </a:lvl3pPr>
            <a:lvl4pPr marL="1828800" marR="0" lvl="3" indent="-290830"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4pPr>
            <a:lvl5pPr marL="2286000" marR="0" lvl="4"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5pPr>
            <a:lvl6pPr marL="2743200" marR="0" lvl="5"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6pPr>
            <a:lvl7pPr marL="3200400" marR="0" lvl="6"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7pPr>
            <a:lvl8pPr marL="3657600" marR="0" lvl="7"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8pPr>
            <a:lvl9pPr marL="4114800" marR="0" lvl="8" indent="-290829" algn="l" rtl="0">
              <a:spcBef>
                <a:spcPts val="600"/>
              </a:spcBef>
              <a:spcAft>
                <a:spcPts val="60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9pPr>
          </a:lstStyle>
          <a:p>
            <a:endParaRPr/>
          </a:p>
        </p:txBody>
      </p:sp>
      <p:sp>
        <p:nvSpPr>
          <p:cNvPr id="41" name="Shape 41"/>
          <p:cNvSpPr txBox="1">
            <a:spLocks noGrp="1"/>
          </p:cNvSpPr>
          <p:nvPr>
            <p:ph type="dt" idx="10"/>
          </p:nvPr>
        </p:nvSpPr>
        <p:spPr>
          <a:xfrm>
            <a:off x="5759052" y="5883276"/>
            <a:ext cx="20574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a:solidFill>
                  <a:srgbClr val="F2F2F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42" name="Shape 42"/>
          <p:cNvSpPr txBox="1">
            <a:spLocks noGrp="1"/>
          </p:cNvSpPr>
          <p:nvPr>
            <p:ph type="ftr" idx="11"/>
          </p:nvPr>
        </p:nvSpPr>
        <p:spPr>
          <a:xfrm>
            <a:off x="685347" y="5883276"/>
            <a:ext cx="500464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F2F2F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43" name="Shape 43"/>
          <p:cNvSpPr txBox="1">
            <a:spLocks noGrp="1"/>
          </p:cNvSpPr>
          <p:nvPr>
            <p:ph type="sldNum" idx="12"/>
          </p:nvPr>
        </p:nvSpPr>
        <p:spPr>
          <a:xfrm>
            <a:off x="7885509" y="5883276"/>
            <a:ext cx="5651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rgbClr val="F2F2F2"/>
                </a:solidFill>
                <a:latin typeface="Lustria"/>
                <a:ea typeface="Lustria"/>
                <a:cs typeface="Lustria"/>
                <a:sym typeface="Lustria"/>
              </a:defRPr>
            </a:lvl1pPr>
            <a:lvl2pPr marL="0" marR="0" lvl="1" indent="0" algn="r" rtl="0">
              <a:spcBef>
                <a:spcPts val="0"/>
              </a:spcBef>
              <a:buNone/>
              <a:defRPr sz="1000">
                <a:solidFill>
                  <a:srgbClr val="F2F2F2"/>
                </a:solidFill>
                <a:latin typeface="Lustria"/>
                <a:ea typeface="Lustria"/>
                <a:cs typeface="Lustria"/>
                <a:sym typeface="Lustria"/>
              </a:defRPr>
            </a:lvl2pPr>
            <a:lvl3pPr marL="0" marR="0" lvl="2" indent="0" algn="r" rtl="0">
              <a:spcBef>
                <a:spcPts val="0"/>
              </a:spcBef>
              <a:buNone/>
              <a:defRPr sz="1000">
                <a:solidFill>
                  <a:srgbClr val="F2F2F2"/>
                </a:solidFill>
                <a:latin typeface="Lustria"/>
                <a:ea typeface="Lustria"/>
                <a:cs typeface="Lustria"/>
                <a:sym typeface="Lustria"/>
              </a:defRPr>
            </a:lvl3pPr>
            <a:lvl4pPr marL="0" marR="0" lvl="3" indent="0" algn="r" rtl="0">
              <a:spcBef>
                <a:spcPts val="0"/>
              </a:spcBef>
              <a:buNone/>
              <a:defRPr sz="1000">
                <a:solidFill>
                  <a:srgbClr val="F2F2F2"/>
                </a:solidFill>
                <a:latin typeface="Lustria"/>
                <a:ea typeface="Lustria"/>
                <a:cs typeface="Lustria"/>
                <a:sym typeface="Lustria"/>
              </a:defRPr>
            </a:lvl4pPr>
            <a:lvl5pPr marL="0" marR="0" lvl="4" indent="0" algn="r" rtl="0">
              <a:spcBef>
                <a:spcPts val="0"/>
              </a:spcBef>
              <a:buNone/>
              <a:defRPr sz="1000">
                <a:solidFill>
                  <a:srgbClr val="F2F2F2"/>
                </a:solidFill>
                <a:latin typeface="Lustria"/>
                <a:ea typeface="Lustria"/>
                <a:cs typeface="Lustria"/>
                <a:sym typeface="Lustria"/>
              </a:defRPr>
            </a:lvl5pPr>
            <a:lvl6pPr marL="0" marR="0" lvl="5" indent="0" algn="r" rtl="0">
              <a:spcBef>
                <a:spcPts val="0"/>
              </a:spcBef>
              <a:buNone/>
              <a:defRPr sz="1000">
                <a:solidFill>
                  <a:srgbClr val="F2F2F2"/>
                </a:solidFill>
                <a:latin typeface="Lustria"/>
                <a:ea typeface="Lustria"/>
                <a:cs typeface="Lustria"/>
                <a:sym typeface="Lustria"/>
              </a:defRPr>
            </a:lvl6pPr>
            <a:lvl7pPr marL="0" marR="0" lvl="6" indent="0" algn="r" rtl="0">
              <a:spcBef>
                <a:spcPts val="0"/>
              </a:spcBef>
              <a:buNone/>
              <a:defRPr sz="1000">
                <a:solidFill>
                  <a:srgbClr val="F2F2F2"/>
                </a:solidFill>
                <a:latin typeface="Lustria"/>
                <a:ea typeface="Lustria"/>
                <a:cs typeface="Lustria"/>
                <a:sym typeface="Lustria"/>
              </a:defRPr>
            </a:lvl7pPr>
            <a:lvl8pPr marL="0" marR="0" lvl="7" indent="0" algn="r" rtl="0">
              <a:spcBef>
                <a:spcPts val="0"/>
              </a:spcBef>
              <a:buNone/>
              <a:defRPr sz="1000">
                <a:solidFill>
                  <a:srgbClr val="F2F2F2"/>
                </a:solidFill>
                <a:latin typeface="Lustria"/>
                <a:ea typeface="Lustria"/>
                <a:cs typeface="Lustria"/>
                <a:sym typeface="Lustria"/>
              </a:defRPr>
            </a:lvl8pPr>
            <a:lvl9pPr marL="0" marR="0" lvl="8" indent="0" algn="r" rtl="0">
              <a:spcBef>
                <a:spcPts val="0"/>
              </a:spcBef>
              <a:buNone/>
              <a:defRPr sz="1000">
                <a:solidFill>
                  <a:srgbClr val="F2F2F2"/>
                </a:solidFill>
                <a:latin typeface="Lustria"/>
                <a:ea typeface="Lustria"/>
                <a:cs typeface="Lustria"/>
                <a:sym typeface="Lustri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pic>
        <p:nvPicPr>
          <p:cNvPr id="45" name="Shape 45" descr="Slate-V2-SD-compPhotoInset.png"/>
          <p:cNvPicPr preferRelativeResize="0"/>
          <p:nvPr/>
        </p:nvPicPr>
        <p:blipFill rotWithShape="1">
          <a:blip r:embed="rId2">
            <a:alphaModFix/>
          </a:blip>
          <a:srcRect/>
          <a:stretch/>
        </p:blipFill>
        <p:spPr>
          <a:xfrm>
            <a:off x="685345" y="1770323"/>
            <a:ext cx="3787423" cy="4112953"/>
          </a:xfrm>
          <a:prstGeom prst="rect">
            <a:avLst/>
          </a:prstGeom>
          <a:noFill/>
          <a:ln>
            <a:noFill/>
          </a:ln>
        </p:spPr>
      </p:pic>
      <p:pic>
        <p:nvPicPr>
          <p:cNvPr id="46" name="Shape 46" descr="Slate-V2-SD-compPhotoInset.png"/>
          <p:cNvPicPr preferRelativeResize="0"/>
          <p:nvPr/>
        </p:nvPicPr>
        <p:blipFill rotWithShape="1">
          <a:blip r:embed="rId2">
            <a:alphaModFix/>
          </a:blip>
          <a:srcRect/>
          <a:stretch/>
        </p:blipFill>
        <p:spPr>
          <a:xfrm>
            <a:off x="4663245" y="1770323"/>
            <a:ext cx="3787423" cy="4112953"/>
          </a:xfrm>
          <a:prstGeom prst="rect">
            <a:avLst/>
          </a:prstGeom>
          <a:noFill/>
          <a:ln>
            <a:noFill/>
          </a:ln>
        </p:spPr>
      </p:pic>
      <p:sp>
        <p:nvSpPr>
          <p:cNvPr id="47" name="Shape 47"/>
          <p:cNvSpPr txBox="1">
            <a:spLocks noGrp="1"/>
          </p:cNvSpPr>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spcFirstLastPara="1" wrap="square" lIns="91425" tIns="91425" rIns="91425" bIns="91425" anchor="ctr" anchorCtr="0"/>
          <a:lstStyle>
            <a:lvl1pPr marR="0" lvl="0" algn="ctr" rtl="0">
              <a:spcBef>
                <a:spcPts val="0"/>
              </a:spcBef>
              <a:spcAft>
                <a:spcPts val="0"/>
              </a:spcAft>
              <a:buClr>
                <a:schemeClr val="lt2"/>
              </a:buClr>
              <a:buSzPts val="4000"/>
              <a:buFont typeface="Lustria"/>
              <a:buNone/>
              <a:defRPr sz="4000" b="0" i="0" u="none" strike="noStrike" cap="none">
                <a:solidFill>
                  <a:schemeClr val="lt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48" name="Shape 48"/>
          <p:cNvSpPr txBox="1">
            <a:spLocks noGrp="1"/>
          </p:cNvSpPr>
          <p:nvPr>
            <p:ph type="body" idx="1"/>
          </p:nvPr>
        </p:nvSpPr>
        <p:spPr>
          <a:xfrm>
            <a:off x="754404" y="1835254"/>
            <a:ext cx="3657258" cy="544884"/>
          </a:xfrm>
          <a:prstGeom prst="rect">
            <a:avLst/>
          </a:prstGeom>
          <a:noFill/>
          <a:ln>
            <a:noFill/>
          </a:ln>
          <a:effectLst>
            <a:outerShdw blurRad="25400">
              <a:srgbClr val="000000">
                <a:alpha val="45882"/>
              </a:srgbClr>
            </a:outerShdw>
          </a:effectLst>
        </p:spPr>
        <p:txBody>
          <a:bodyPr spcFirstLastPara="1" wrap="square" lIns="91425" tIns="91425" rIns="91425" bIns="91425" anchor="b" anchorCtr="0"/>
          <a:lstStyle>
            <a:lvl1pPr marL="457200" marR="0" lvl="0" indent="-228600" algn="ctr" rtl="0">
              <a:spcBef>
                <a:spcPts val="480"/>
              </a:spcBef>
              <a:spcAft>
                <a:spcPts val="0"/>
              </a:spcAft>
              <a:buClr>
                <a:schemeClr val="lt2"/>
              </a:buClr>
              <a:buSzPts val="1680"/>
              <a:buFont typeface="Noto Sans Symbols"/>
              <a:buNone/>
              <a:defRPr sz="2400" b="0" i="0" u="none" strike="noStrike" cap="none">
                <a:solidFill>
                  <a:schemeClr val="lt2"/>
                </a:solidFill>
                <a:latin typeface="Lustria"/>
                <a:ea typeface="Lustria"/>
                <a:cs typeface="Lustria"/>
                <a:sym typeface="Lustria"/>
              </a:defRPr>
            </a:lvl1pPr>
            <a:lvl2pPr marL="914400" marR="0" lvl="1" indent="-228600" algn="l" rtl="0">
              <a:spcBef>
                <a:spcPts val="600"/>
              </a:spcBef>
              <a:spcAft>
                <a:spcPts val="0"/>
              </a:spcAft>
              <a:buClr>
                <a:schemeClr val="lt2"/>
              </a:buClr>
              <a:buSzPts val="1400"/>
              <a:buFont typeface="Noto Sans Symbols"/>
              <a:buNone/>
              <a:defRPr sz="2000" b="1" i="0" u="none" strike="noStrike" cap="none">
                <a:solidFill>
                  <a:schemeClr val="lt2"/>
                </a:solidFill>
                <a:latin typeface="Lustria"/>
                <a:ea typeface="Lustria"/>
                <a:cs typeface="Lustria"/>
                <a:sym typeface="Lustria"/>
              </a:defRPr>
            </a:lvl2pPr>
            <a:lvl3pPr marL="1371600" marR="0" lvl="2" indent="-228600" algn="l" rtl="0">
              <a:spcBef>
                <a:spcPts val="600"/>
              </a:spcBef>
              <a:spcAft>
                <a:spcPts val="0"/>
              </a:spcAft>
              <a:buClr>
                <a:schemeClr val="lt2"/>
              </a:buClr>
              <a:buSzPts val="1260"/>
              <a:buFont typeface="Noto Sans Symbols"/>
              <a:buNone/>
              <a:defRPr sz="1800" b="1" i="0" u="none" strike="noStrike" cap="none">
                <a:solidFill>
                  <a:schemeClr val="lt2"/>
                </a:solidFill>
                <a:latin typeface="Lustria"/>
                <a:ea typeface="Lustria"/>
                <a:cs typeface="Lustria"/>
                <a:sym typeface="Lustria"/>
              </a:defRPr>
            </a:lvl3pPr>
            <a:lvl4pPr marL="1828800" marR="0" lvl="3"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4pPr>
            <a:lvl5pPr marL="2286000" marR="0" lvl="4"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5pPr>
            <a:lvl6pPr marL="2743200" marR="0" lvl="5"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6pPr>
            <a:lvl7pPr marL="3200400" marR="0" lvl="6"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7pPr>
            <a:lvl8pPr marL="3657600" marR="0" lvl="7"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8pPr>
            <a:lvl9pPr marL="4114800" marR="0" lvl="8" indent="-228600" algn="l" rtl="0">
              <a:spcBef>
                <a:spcPts val="600"/>
              </a:spcBef>
              <a:spcAft>
                <a:spcPts val="60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9pPr>
          </a:lstStyle>
          <a:p>
            <a:endParaRPr/>
          </a:p>
        </p:txBody>
      </p:sp>
      <p:sp>
        <p:nvSpPr>
          <p:cNvPr id="49" name="Shape 49"/>
          <p:cNvSpPr txBox="1">
            <a:spLocks noGrp="1"/>
          </p:cNvSpPr>
          <p:nvPr>
            <p:ph type="body" idx="2"/>
          </p:nvPr>
        </p:nvSpPr>
        <p:spPr>
          <a:xfrm>
            <a:off x="754404" y="2380138"/>
            <a:ext cx="3657258" cy="3411063"/>
          </a:xfrm>
          <a:prstGeom prst="rect">
            <a:avLst/>
          </a:prstGeom>
          <a:noFill/>
          <a:ln>
            <a:noFill/>
          </a:ln>
          <a:effectLst>
            <a:outerShdw blurRad="25400">
              <a:srgbClr val="000000">
                <a:alpha val="45882"/>
              </a:srgbClr>
            </a:outerShdw>
          </a:effectLst>
        </p:spPr>
        <p:txBody>
          <a:bodyPr spcFirstLastPara="1" wrap="square" lIns="91425" tIns="91425" rIns="91425" bIns="91425" anchor="t" anchorCtr="0"/>
          <a:lstStyle>
            <a:lvl1pPr marL="457200" marR="0" lvl="0" indent="-308610" algn="l" rtl="0">
              <a:spcBef>
                <a:spcPts val="360"/>
              </a:spcBef>
              <a:spcAft>
                <a:spcPts val="0"/>
              </a:spcAft>
              <a:buClr>
                <a:schemeClr val="lt2"/>
              </a:buClr>
              <a:buSzPts val="1260"/>
              <a:buFont typeface="Noto Sans Symbols"/>
              <a:buChar char="◈"/>
              <a:defRPr sz="1800" b="0" i="0" u="none" strike="noStrike" cap="none">
                <a:solidFill>
                  <a:schemeClr val="lt2"/>
                </a:solidFill>
                <a:latin typeface="Lustria"/>
                <a:ea typeface="Lustria"/>
                <a:cs typeface="Lustria"/>
                <a:sym typeface="Lustria"/>
              </a:defRPr>
            </a:lvl1pPr>
            <a:lvl2pPr marL="914400" marR="0" lvl="1" indent="-299719" algn="l" rtl="0">
              <a:spcBef>
                <a:spcPts val="600"/>
              </a:spcBef>
              <a:spcAft>
                <a:spcPts val="0"/>
              </a:spcAft>
              <a:buClr>
                <a:schemeClr val="lt2"/>
              </a:buClr>
              <a:buSzPts val="1120"/>
              <a:buFont typeface="Noto Sans Symbols"/>
              <a:buChar char="◈"/>
              <a:defRPr sz="1600" b="0" i="0" u="none" strike="noStrike" cap="none">
                <a:solidFill>
                  <a:schemeClr val="lt2"/>
                </a:solidFill>
                <a:latin typeface="Lustria"/>
                <a:ea typeface="Lustria"/>
                <a:cs typeface="Lustria"/>
                <a:sym typeface="Lustria"/>
              </a:defRPr>
            </a:lvl2pPr>
            <a:lvl3pPr marL="1371600" marR="0" lvl="2" indent="-290830"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3pPr>
            <a:lvl4pPr marL="1828800" marR="0" lvl="3" indent="-281939" algn="l" rtl="0">
              <a:spcBef>
                <a:spcPts val="600"/>
              </a:spcBef>
              <a:spcAft>
                <a:spcPts val="0"/>
              </a:spcAft>
              <a:buClr>
                <a:schemeClr val="lt2"/>
              </a:buClr>
              <a:buSzPts val="840"/>
              <a:buFont typeface="Noto Sans Symbols"/>
              <a:buChar char="◈"/>
              <a:defRPr sz="1200" b="0" i="0" u="none" strike="noStrike" cap="none">
                <a:solidFill>
                  <a:schemeClr val="lt2"/>
                </a:solidFill>
                <a:latin typeface="Lustria"/>
                <a:ea typeface="Lustria"/>
                <a:cs typeface="Lustria"/>
                <a:sym typeface="Lustria"/>
              </a:defRPr>
            </a:lvl4pPr>
            <a:lvl5pPr marL="2286000" marR="0" lvl="4" indent="-281939" algn="l" rtl="0">
              <a:spcBef>
                <a:spcPts val="600"/>
              </a:spcBef>
              <a:spcAft>
                <a:spcPts val="0"/>
              </a:spcAft>
              <a:buClr>
                <a:schemeClr val="lt2"/>
              </a:buClr>
              <a:buSzPts val="840"/>
              <a:buFont typeface="Noto Sans Symbols"/>
              <a:buChar char="◈"/>
              <a:defRPr sz="1200" b="0" i="0" u="none" strike="noStrike" cap="none">
                <a:solidFill>
                  <a:schemeClr val="lt2"/>
                </a:solidFill>
                <a:latin typeface="Lustria"/>
                <a:ea typeface="Lustria"/>
                <a:cs typeface="Lustria"/>
                <a:sym typeface="Lustria"/>
              </a:defRPr>
            </a:lvl5pPr>
            <a:lvl6pPr marL="2743200" marR="0" lvl="5"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6pPr>
            <a:lvl7pPr marL="3200400" marR="0" lvl="6"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7pPr>
            <a:lvl8pPr marL="3657600" marR="0" lvl="7"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8pPr>
            <a:lvl9pPr marL="4114800" marR="0" lvl="8" indent="-290829" algn="l" rtl="0">
              <a:spcBef>
                <a:spcPts val="600"/>
              </a:spcBef>
              <a:spcAft>
                <a:spcPts val="60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9pPr>
          </a:lstStyle>
          <a:p>
            <a:endParaRPr/>
          </a:p>
        </p:txBody>
      </p:sp>
      <p:sp>
        <p:nvSpPr>
          <p:cNvPr id="50" name="Shape 50"/>
          <p:cNvSpPr txBox="1">
            <a:spLocks noGrp="1"/>
          </p:cNvSpPr>
          <p:nvPr>
            <p:ph type="body" idx="3"/>
          </p:nvPr>
        </p:nvSpPr>
        <p:spPr>
          <a:xfrm>
            <a:off x="4721225" y="1835255"/>
            <a:ext cx="3671498" cy="544883"/>
          </a:xfrm>
          <a:prstGeom prst="rect">
            <a:avLst/>
          </a:prstGeom>
          <a:noFill/>
          <a:ln>
            <a:noFill/>
          </a:ln>
          <a:effectLst>
            <a:outerShdw blurRad="25400">
              <a:srgbClr val="000000">
                <a:alpha val="45882"/>
              </a:srgbClr>
            </a:outerShdw>
          </a:effectLst>
        </p:spPr>
        <p:txBody>
          <a:bodyPr spcFirstLastPara="1" wrap="square" lIns="91425" tIns="91425" rIns="91425" bIns="91425" anchor="b" anchorCtr="0"/>
          <a:lstStyle>
            <a:lvl1pPr marL="457200" marR="0" lvl="0" indent="-228600" algn="ctr" rtl="0">
              <a:spcBef>
                <a:spcPts val="480"/>
              </a:spcBef>
              <a:spcAft>
                <a:spcPts val="0"/>
              </a:spcAft>
              <a:buClr>
                <a:schemeClr val="lt2"/>
              </a:buClr>
              <a:buSzPts val="1680"/>
              <a:buFont typeface="Noto Sans Symbols"/>
              <a:buNone/>
              <a:defRPr sz="2400" b="0" i="0" u="none" strike="noStrike" cap="none">
                <a:solidFill>
                  <a:schemeClr val="lt2"/>
                </a:solidFill>
                <a:latin typeface="Lustria"/>
                <a:ea typeface="Lustria"/>
                <a:cs typeface="Lustria"/>
                <a:sym typeface="Lustria"/>
              </a:defRPr>
            </a:lvl1pPr>
            <a:lvl2pPr marL="914400" marR="0" lvl="1" indent="-228600" algn="l" rtl="0">
              <a:spcBef>
                <a:spcPts val="600"/>
              </a:spcBef>
              <a:spcAft>
                <a:spcPts val="0"/>
              </a:spcAft>
              <a:buClr>
                <a:schemeClr val="lt2"/>
              </a:buClr>
              <a:buSzPts val="1400"/>
              <a:buFont typeface="Noto Sans Symbols"/>
              <a:buNone/>
              <a:defRPr sz="2000" b="1" i="0" u="none" strike="noStrike" cap="none">
                <a:solidFill>
                  <a:schemeClr val="lt2"/>
                </a:solidFill>
                <a:latin typeface="Lustria"/>
                <a:ea typeface="Lustria"/>
                <a:cs typeface="Lustria"/>
                <a:sym typeface="Lustria"/>
              </a:defRPr>
            </a:lvl2pPr>
            <a:lvl3pPr marL="1371600" marR="0" lvl="2" indent="-228600" algn="l" rtl="0">
              <a:spcBef>
                <a:spcPts val="600"/>
              </a:spcBef>
              <a:spcAft>
                <a:spcPts val="0"/>
              </a:spcAft>
              <a:buClr>
                <a:schemeClr val="lt2"/>
              </a:buClr>
              <a:buSzPts val="1260"/>
              <a:buFont typeface="Noto Sans Symbols"/>
              <a:buNone/>
              <a:defRPr sz="1800" b="1" i="0" u="none" strike="noStrike" cap="none">
                <a:solidFill>
                  <a:schemeClr val="lt2"/>
                </a:solidFill>
                <a:latin typeface="Lustria"/>
                <a:ea typeface="Lustria"/>
                <a:cs typeface="Lustria"/>
                <a:sym typeface="Lustria"/>
              </a:defRPr>
            </a:lvl3pPr>
            <a:lvl4pPr marL="1828800" marR="0" lvl="3"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4pPr>
            <a:lvl5pPr marL="2286000" marR="0" lvl="4"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5pPr>
            <a:lvl6pPr marL="2743200" marR="0" lvl="5"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6pPr>
            <a:lvl7pPr marL="3200400" marR="0" lvl="6"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7pPr>
            <a:lvl8pPr marL="3657600" marR="0" lvl="7" indent="-228600" algn="l" rtl="0">
              <a:spcBef>
                <a:spcPts val="600"/>
              </a:spcBef>
              <a:spcAft>
                <a:spcPts val="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8pPr>
            <a:lvl9pPr marL="4114800" marR="0" lvl="8" indent="-228600" algn="l" rtl="0">
              <a:spcBef>
                <a:spcPts val="600"/>
              </a:spcBef>
              <a:spcAft>
                <a:spcPts val="600"/>
              </a:spcAft>
              <a:buClr>
                <a:schemeClr val="lt2"/>
              </a:buClr>
              <a:buSzPts val="1120"/>
              <a:buFont typeface="Noto Sans Symbols"/>
              <a:buNone/>
              <a:defRPr sz="1600" b="1" i="0" u="none" strike="noStrike" cap="none">
                <a:solidFill>
                  <a:schemeClr val="lt2"/>
                </a:solidFill>
                <a:latin typeface="Lustria"/>
                <a:ea typeface="Lustria"/>
                <a:cs typeface="Lustria"/>
                <a:sym typeface="Lustria"/>
              </a:defRPr>
            </a:lvl9pPr>
          </a:lstStyle>
          <a:p>
            <a:endParaRPr/>
          </a:p>
        </p:txBody>
      </p:sp>
      <p:sp>
        <p:nvSpPr>
          <p:cNvPr id="51" name="Shape 51"/>
          <p:cNvSpPr txBox="1">
            <a:spLocks noGrp="1"/>
          </p:cNvSpPr>
          <p:nvPr>
            <p:ph type="body" idx="4"/>
          </p:nvPr>
        </p:nvSpPr>
        <p:spPr>
          <a:xfrm>
            <a:off x="4721225" y="2380138"/>
            <a:ext cx="3671498" cy="3411063"/>
          </a:xfrm>
          <a:prstGeom prst="rect">
            <a:avLst/>
          </a:prstGeom>
          <a:noFill/>
          <a:ln>
            <a:noFill/>
          </a:ln>
          <a:effectLst>
            <a:outerShdw blurRad="25400">
              <a:srgbClr val="000000">
                <a:alpha val="45882"/>
              </a:srgbClr>
            </a:outerShdw>
          </a:effectLst>
        </p:spPr>
        <p:txBody>
          <a:bodyPr spcFirstLastPara="1" wrap="square" lIns="91425" tIns="91425" rIns="91425" bIns="91425" anchor="t" anchorCtr="0"/>
          <a:lstStyle>
            <a:lvl1pPr marL="457200" marR="0" lvl="0" indent="-308610" algn="l" rtl="0">
              <a:spcBef>
                <a:spcPts val="360"/>
              </a:spcBef>
              <a:spcAft>
                <a:spcPts val="0"/>
              </a:spcAft>
              <a:buClr>
                <a:schemeClr val="lt2"/>
              </a:buClr>
              <a:buSzPts val="1260"/>
              <a:buFont typeface="Noto Sans Symbols"/>
              <a:buChar char="◈"/>
              <a:defRPr sz="1800" b="0" i="0" u="none" strike="noStrike" cap="none">
                <a:solidFill>
                  <a:schemeClr val="lt2"/>
                </a:solidFill>
                <a:latin typeface="Lustria"/>
                <a:ea typeface="Lustria"/>
                <a:cs typeface="Lustria"/>
                <a:sym typeface="Lustria"/>
              </a:defRPr>
            </a:lvl1pPr>
            <a:lvl2pPr marL="914400" marR="0" lvl="1" indent="-299719" algn="l" rtl="0">
              <a:spcBef>
                <a:spcPts val="600"/>
              </a:spcBef>
              <a:spcAft>
                <a:spcPts val="0"/>
              </a:spcAft>
              <a:buClr>
                <a:schemeClr val="lt2"/>
              </a:buClr>
              <a:buSzPts val="1120"/>
              <a:buFont typeface="Noto Sans Symbols"/>
              <a:buChar char="◈"/>
              <a:defRPr sz="1600" b="0" i="0" u="none" strike="noStrike" cap="none">
                <a:solidFill>
                  <a:schemeClr val="lt2"/>
                </a:solidFill>
                <a:latin typeface="Lustria"/>
                <a:ea typeface="Lustria"/>
                <a:cs typeface="Lustria"/>
                <a:sym typeface="Lustria"/>
              </a:defRPr>
            </a:lvl2pPr>
            <a:lvl3pPr marL="1371600" marR="0" lvl="2" indent="-290830"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3pPr>
            <a:lvl4pPr marL="1828800" marR="0" lvl="3" indent="-281939" algn="l" rtl="0">
              <a:spcBef>
                <a:spcPts val="600"/>
              </a:spcBef>
              <a:spcAft>
                <a:spcPts val="0"/>
              </a:spcAft>
              <a:buClr>
                <a:schemeClr val="lt2"/>
              </a:buClr>
              <a:buSzPts val="840"/>
              <a:buFont typeface="Noto Sans Symbols"/>
              <a:buChar char="◈"/>
              <a:defRPr sz="1200" b="0" i="0" u="none" strike="noStrike" cap="none">
                <a:solidFill>
                  <a:schemeClr val="lt2"/>
                </a:solidFill>
                <a:latin typeface="Lustria"/>
                <a:ea typeface="Lustria"/>
                <a:cs typeface="Lustria"/>
                <a:sym typeface="Lustria"/>
              </a:defRPr>
            </a:lvl4pPr>
            <a:lvl5pPr marL="2286000" marR="0" lvl="4" indent="-281939" algn="l" rtl="0">
              <a:spcBef>
                <a:spcPts val="600"/>
              </a:spcBef>
              <a:spcAft>
                <a:spcPts val="0"/>
              </a:spcAft>
              <a:buClr>
                <a:schemeClr val="lt2"/>
              </a:buClr>
              <a:buSzPts val="840"/>
              <a:buFont typeface="Noto Sans Symbols"/>
              <a:buChar char="◈"/>
              <a:defRPr sz="1200" b="0" i="0" u="none" strike="noStrike" cap="none">
                <a:solidFill>
                  <a:schemeClr val="lt2"/>
                </a:solidFill>
                <a:latin typeface="Lustria"/>
                <a:ea typeface="Lustria"/>
                <a:cs typeface="Lustria"/>
                <a:sym typeface="Lustria"/>
              </a:defRPr>
            </a:lvl5pPr>
            <a:lvl6pPr marL="2743200" marR="0" lvl="5"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6pPr>
            <a:lvl7pPr marL="3200400" marR="0" lvl="6"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7pPr>
            <a:lvl8pPr marL="3657600" marR="0" lvl="7"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8pPr>
            <a:lvl9pPr marL="4114800" marR="0" lvl="8" indent="-290829" algn="l" rtl="0">
              <a:spcBef>
                <a:spcPts val="600"/>
              </a:spcBef>
              <a:spcAft>
                <a:spcPts val="60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9pPr>
          </a:lstStyle>
          <a:p>
            <a:endParaRPr/>
          </a:p>
        </p:txBody>
      </p:sp>
      <p:sp>
        <p:nvSpPr>
          <p:cNvPr id="52" name="Shape 52"/>
          <p:cNvSpPr txBox="1">
            <a:spLocks noGrp="1"/>
          </p:cNvSpPr>
          <p:nvPr>
            <p:ph type="dt" idx="10"/>
          </p:nvPr>
        </p:nvSpPr>
        <p:spPr>
          <a:xfrm>
            <a:off x="5759052" y="5883276"/>
            <a:ext cx="20574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a:solidFill>
                  <a:srgbClr val="F2F2F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53" name="Shape 53"/>
          <p:cNvSpPr txBox="1">
            <a:spLocks noGrp="1"/>
          </p:cNvSpPr>
          <p:nvPr>
            <p:ph type="ftr" idx="11"/>
          </p:nvPr>
        </p:nvSpPr>
        <p:spPr>
          <a:xfrm>
            <a:off x="685347" y="5883276"/>
            <a:ext cx="500464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F2F2F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54" name="Shape 54"/>
          <p:cNvSpPr txBox="1">
            <a:spLocks noGrp="1"/>
          </p:cNvSpPr>
          <p:nvPr>
            <p:ph type="sldNum" idx="12"/>
          </p:nvPr>
        </p:nvSpPr>
        <p:spPr>
          <a:xfrm>
            <a:off x="7885509" y="5883276"/>
            <a:ext cx="5651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rgbClr val="F2F2F2"/>
                </a:solidFill>
                <a:latin typeface="Lustria"/>
                <a:ea typeface="Lustria"/>
                <a:cs typeface="Lustria"/>
                <a:sym typeface="Lustria"/>
              </a:defRPr>
            </a:lvl1pPr>
            <a:lvl2pPr marL="0" marR="0" lvl="1" indent="0" algn="r" rtl="0">
              <a:spcBef>
                <a:spcPts val="0"/>
              </a:spcBef>
              <a:buNone/>
              <a:defRPr sz="1000">
                <a:solidFill>
                  <a:srgbClr val="F2F2F2"/>
                </a:solidFill>
                <a:latin typeface="Lustria"/>
                <a:ea typeface="Lustria"/>
                <a:cs typeface="Lustria"/>
                <a:sym typeface="Lustria"/>
              </a:defRPr>
            </a:lvl2pPr>
            <a:lvl3pPr marL="0" marR="0" lvl="2" indent="0" algn="r" rtl="0">
              <a:spcBef>
                <a:spcPts val="0"/>
              </a:spcBef>
              <a:buNone/>
              <a:defRPr sz="1000">
                <a:solidFill>
                  <a:srgbClr val="F2F2F2"/>
                </a:solidFill>
                <a:latin typeface="Lustria"/>
                <a:ea typeface="Lustria"/>
                <a:cs typeface="Lustria"/>
                <a:sym typeface="Lustria"/>
              </a:defRPr>
            </a:lvl3pPr>
            <a:lvl4pPr marL="0" marR="0" lvl="3" indent="0" algn="r" rtl="0">
              <a:spcBef>
                <a:spcPts val="0"/>
              </a:spcBef>
              <a:buNone/>
              <a:defRPr sz="1000">
                <a:solidFill>
                  <a:srgbClr val="F2F2F2"/>
                </a:solidFill>
                <a:latin typeface="Lustria"/>
                <a:ea typeface="Lustria"/>
                <a:cs typeface="Lustria"/>
                <a:sym typeface="Lustria"/>
              </a:defRPr>
            </a:lvl4pPr>
            <a:lvl5pPr marL="0" marR="0" lvl="4" indent="0" algn="r" rtl="0">
              <a:spcBef>
                <a:spcPts val="0"/>
              </a:spcBef>
              <a:buNone/>
              <a:defRPr sz="1000">
                <a:solidFill>
                  <a:srgbClr val="F2F2F2"/>
                </a:solidFill>
                <a:latin typeface="Lustria"/>
                <a:ea typeface="Lustria"/>
                <a:cs typeface="Lustria"/>
                <a:sym typeface="Lustria"/>
              </a:defRPr>
            </a:lvl5pPr>
            <a:lvl6pPr marL="0" marR="0" lvl="5" indent="0" algn="r" rtl="0">
              <a:spcBef>
                <a:spcPts val="0"/>
              </a:spcBef>
              <a:buNone/>
              <a:defRPr sz="1000">
                <a:solidFill>
                  <a:srgbClr val="F2F2F2"/>
                </a:solidFill>
                <a:latin typeface="Lustria"/>
                <a:ea typeface="Lustria"/>
                <a:cs typeface="Lustria"/>
                <a:sym typeface="Lustria"/>
              </a:defRPr>
            </a:lvl6pPr>
            <a:lvl7pPr marL="0" marR="0" lvl="6" indent="0" algn="r" rtl="0">
              <a:spcBef>
                <a:spcPts val="0"/>
              </a:spcBef>
              <a:buNone/>
              <a:defRPr sz="1000">
                <a:solidFill>
                  <a:srgbClr val="F2F2F2"/>
                </a:solidFill>
                <a:latin typeface="Lustria"/>
                <a:ea typeface="Lustria"/>
                <a:cs typeface="Lustria"/>
                <a:sym typeface="Lustria"/>
              </a:defRPr>
            </a:lvl7pPr>
            <a:lvl8pPr marL="0" marR="0" lvl="7" indent="0" algn="r" rtl="0">
              <a:spcBef>
                <a:spcPts val="0"/>
              </a:spcBef>
              <a:buNone/>
              <a:defRPr sz="1000">
                <a:solidFill>
                  <a:srgbClr val="F2F2F2"/>
                </a:solidFill>
                <a:latin typeface="Lustria"/>
                <a:ea typeface="Lustria"/>
                <a:cs typeface="Lustria"/>
                <a:sym typeface="Lustria"/>
              </a:defRPr>
            </a:lvl8pPr>
            <a:lvl9pPr marL="0" marR="0" lvl="8" indent="0" algn="r" rtl="0">
              <a:spcBef>
                <a:spcPts val="0"/>
              </a:spcBef>
              <a:buNone/>
              <a:defRPr sz="1000">
                <a:solidFill>
                  <a:srgbClr val="F2F2F2"/>
                </a:solidFill>
                <a:latin typeface="Lustria"/>
                <a:ea typeface="Lustria"/>
                <a:cs typeface="Lustria"/>
                <a:sym typeface="Lustri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spcFirstLastPara="1" wrap="square" lIns="91425" tIns="91425" rIns="91425" bIns="91425" anchor="ctr" anchorCtr="0"/>
          <a:lstStyle>
            <a:lvl1pPr marR="0" lvl="0" algn="ctr" rtl="0">
              <a:spcBef>
                <a:spcPts val="0"/>
              </a:spcBef>
              <a:spcAft>
                <a:spcPts val="0"/>
              </a:spcAft>
              <a:buClr>
                <a:schemeClr val="lt2"/>
              </a:buClr>
              <a:buSzPts val="4000"/>
              <a:buFont typeface="Lustria"/>
              <a:buNone/>
              <a:defRPr sz="4000" b="0" i="0" u="none" strike="noStrike" cap="none">
                <a:solidFill>
                  <a:schemeClr val="lt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57" name="Shape 57"/>
          <p:cNvSpPr txBox="1">
            <a:spLocks noGrp="1"/>
          </p:cNvSpPr>
          <p:nvPr>
            <p:ph type="dt" idx="10"/>
          </p:nvPr>
        </p:nvSpPr>
        <p:spPr>
          <a:xfrm>
            <a:off x="5759052" y="5883276"/>
            <a:ext cx="20574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a:solidFill>
                  <a:srgbClr val="F2F2F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58" name="Shape 58"/>
          <p:cNvSpPr txBox="1">
            <a:spLocks noGrp="1"/>
          </p:cNvSpPr>
          <p:nvPr>
            <p:ph type="ftr" idx="11"/>
          </p:nvPr>
        </p:nvSpPr>
        <p:spPr>
          <a:xfrm>
            <a:off x="685347" y="5883276"/>
            <a:ext cx="500464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F2F2F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59" name="Shape 59"/>
          <p:cNvSpPr txBox="1">
            <a:spLocks noGrp="1"/>
          </p:cNvSpPr>
          <p:nvPr>
            <p:ph type="sldNum" idx="12"/>
          </p:nvPr>
        </p:nvSpPr>
        <p:spPr>
          <a:xfrm>
            <a:off x="7885509" y="5883276"/>
            <a:ext cx="5651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rgbClr val="F2F2F2"/>
                </a:solidFill>
                <a:latin typeface="Lustria"/>
                <a:ea typeface="Lustria"/>
                <a:cs typeface="Lustria"/>
                <a:sym typeface="Lustria"/>
              </a:defRPr>
            </a:lvl1pPr>
            <a:lvl2pPr marL="0" marR="0" lvl="1" indent="0" algn="r" rtl="0">
              <a:spcBef>
                <a:spcPts val="0"/>
              </a:spcBef>
              <a:buNone/>
              <a:defRPr sz="1000">
                <a:solidFill>
                  <a:srgbClr val="F2F2F2"/>
                </a:solidFill>
                <a:latin typeface="Lustria"/>
                <a:ea typeface="Lustria"/>
                <a:cs typeface="Lustria"/>
                <a:sym typeface="Lustria"/>
              </a:defRPr>
            </a:lvl2pPr>
            <a:lvl3pPr marL="0" marR="0" lvl="2" indent="0" algn="r" rtl="0">
              <a:spcBef>
                <a:spcPts val="0"/>
              </a:spcBef>
              <a:buNone/>
              <a:defRPr sz="1000">
                <a:solidFill>
                  <a:srgbClr val="F2F2F2"/>
                </a:solidFill>
                <a:latin typeface="Lustria"/>
                <a:ea typeface="Lustria"/>
                <a:cs typeface="Lustria"/>
                <a:sym typeface="Lustria"/>
              </a:defRPr>
            </a:lvl3pPr>
            <a:lvl4pPr marL="0" marR="0" lvl="3" indent="0" algn="r" rtl="0">
              <a:spcBef>
                <a:spcPts val="0"/>
              </a:spcBef>
              <a:buNone/>
              <a:defRPr sz="1000">
                <a:solidFill>
                  <a:srgbClr val="F2F2F2"/>
                </a:solidFill>
                <a:latin typeface="Lustria"/>
                <a:ea typeface="Lustria"/>
                <a:cs typeface="Lustria"/>
                <a:sym typeface="Lustria"/>
              </a:defRPr>
            </a:lvl4pPr>
            <a:lvl5pPr marL="0" marR="0" lvl="4" indent="0" algn="r" rtl="0">
              <a:spcBef>
                <a:spcPts val="0"/>
              </a:spcBef>
              <a:buNone/>
              <a:defRPr sz="1000">
                <a:solidFill>
                  <a:srgbClr val="F2F2F2"/>
                </a:solidFill>
                <a:latin typeface="Lustria"/>
                <a:ea typeface="Lustria"/>
                <a:cs typeface="Lustria"/>
                <a:sym typeface="Lustria"/>
              </a:defRPr>
            </a:lvl5pPr>
            <a:lvl6pPr marL="0" marR="0" lvl="5" indent="0" algn="r" rtl="0">
              <a:spcBef>
                <a:spcPts val="0"/>
              </a:spcBef>
              <a:buNone/>
              <a:defRPr sz="1000">
                <a:solidFill>
                  <a:srgbClr val="F2F2F2"/>
                </a:solidFill>
                <a:latin typeface="Lustria"/>
                <a:ea typeface="Lustria"/>
                <a:cs typeface="Lustria"/>
                <a:sym typeface="Lustria"/>
              </a:defRPr>
            </a:lvl6pPr>
            <a:lvl7pPr marL="0" marR="0" lvl="6" indent="0" algn="r" rtl="0">
              <a:spcBef>
                <a:spcPts val="0"/>
              </a:spcBef>
              <a:buNone/>
              <a:defRPr sz="1000">
                <a:solidFill>
                  <a:srgbClr val="F2F2F2"/>
                </a:solidFill>
                <a:latin typeface="Lustria"/>
                <a:ea typeface="Lustria"/>
                <a:cs typeface="Lustria"/>
                <a:sym typeface="Lustria"/>
              </a:defRPr>
            </a:lvl7pPr>
            <a:lvl8pPr marL="0" marR="0" lvl="7" indent="0" algn="r" rtl="0">
              <a:spcBef>
                <a:spcPts val="0"/>
              </a:spcBef>
              <a:buNone/>
              <a:defRPr sz="1000">
                <a:solidFill>
                  <a:srgbClr val="F2F2F2"/>
                </a:solidFill>
                <a:latin typeface="Lustria"/>
                <a:ea typeface="Lustria"/>
                <a:cs typeface="Lustria"/>
                <a:sym typeface="Lustria"/>
              </a:defRPr>
            </a:lvl8pPr>
            <a:lvl9pPr marL="0" marR="0" lvl="8" indent="0" algn="r" rtl="0">
              <a:spcBef>
                <a:spcPts val="0"/>
              </a:spcBef>
              <a:buNone/>
              <a:defRPr sz="1000">
                <a:solidFill>
                  <a:srgbClr val="F2F2F2"/>
                </a:solidFill>
                <a:latin typeface="Lustria"/>
                <a:ea typeface="Lustria"/>
                <a:cs typeface="Lustria"/>
                <a:sym typeface="Lustri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685347" y="609600"/>
            <a:ext cx="2780167" cy="1821918"/>
          </a:xfrm>
          <a:prstGeom prst="rect">
            <a:avLst/>
          </a:prstGeom>
          <a:noFill/>
          <a:ln>
            <a:noFill/>
          </a:ln>
          <a:effectLst>
            <a:outerShdw blurRad="25400">
              <a:srgbClr val="000000">
                <a:alpha val="45882"/>
              </a:srgbClr>
            </a:outerShdw>
          </a:effectLst>
        </p:spPr>
        <p:txBody>
          <a:bodyPr spcFirstLastPara="1" wrap="square" lIns="91425" tIns="91425" rIns="91425" bIns="91425" anchor="b" anchorCtr="0"/>
          <a:lstStyle>
            <a:lvl1pPr marR="0" lvl="0" algn="ctr" rtl="0">
              <a:spcBef>
                <a:spcPts val="0"/>
              </a:spcBef>
              <a:spcAft>
                <a:spcPts val="0"/>
              </a:spcAft>
              <a:buClr>
                <a:schemeClr val="lt2"/>
              </a:buClr>
              <a:buSzPts val="2400"/>
              <a:buFont typeface="Lustria"/>
              <a:buNone/>
              <a:defRPr sz="2400" b="0" i="0" u="none" strike="noStrike" cap="none">
                <a:solidFill>
                  <a:schemeClr val="lt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62" name="Shape 62"/>
          <p:cNvSpPr txBox="1">
            <a:spLocks noGrp="1"/>
          </p:cNvSpPr>
          <p:nvPr>
            <p:ph type="body" idx="1"/>
          </p:nvPr>
        </p:nvSpPr>
        <p:spPr>
          <a:xfrm>
            <a:off x="3641725" y="609600"/>
            <a:ext cx="4808943" cy="5181600"/>
          </a:xfrm>
          <a:prstGeom prst="rect">
            <a:avLst/>
          </a:prstGeom>
          <a:noFill/>
          <a:ln>
            <a:noFill/>
          </a:ln>
          <a:effectLst>
            <a:outerShdw blurRad="25400">
              <a:srgbClr val="000000">
                <a:alpha val="45882"/>
              </a:srgbClr>
            </a:outerShdw>
          </a:effectLst>
        </p:spPr>
        <p:txBody>
          <a:bodyPr spcFirstLastPara="1" wrap="square" lIns="91425" tIns="91425" rIns="91425" bIns="91425" anchor="t" anchorCtr="0"/>
          <a:lstStyle>
            <a:lvl1pPr marL="457200" marR="0" lvl="0" indent="-317500" algn="l" rtl="0">
              <a:spcBef>
                <a:spcPts val="400"/>
              </a:spcBef>
              <a:spcAft>
                <a:spcPts val="0"/>
              </a:spcAft>
              <a:buClr>
                <a:schemeClr val="lt2"/>
              </a:buClr>
              <a:buSzPts val="1400"/>
              <a:buFont typeface="Noto Sans Symbols"/>
              <a:buChar char="◈"/>
              <a:defRPr sz="2000" b="0" i="0" u="none" strike="noStrike" cap="none">
                <a:solidFill>
                  <a:schemeClr val="lt2"/>
                </a:solidFill>
                <a:latin typeface="Lustria"/>
                <a:ea typeface="Lustria"/>
                <a:cs typeface="Lustria"/>
                <a:sym typeface="Lustria"/>
              </a:defRPr>
            </a:lvl1pPr>
            <a:lvl2pPr marL="914400" marR="0" lvl="1" indent="-308610" algn="l" rtl="0">
              <a:spcBef>
                <a:spcPts val="600"/>
              </a:spcBef>
              <a:spcAft>
                <a:spcPts val="0"/>
              </a:spcAft>
              <a:buClr>
                <a:schemeClr val="lt2"/>
              </a:buClr>
              <a:buSzPts val="1260"/>
              <a:buFont typeface="Noto Sans Symbols"/>
              <a:buChar char="◈"/>
              <a:defRPr sz="1800" b="0" i="0" u="none" strike="noStrike" cap="none">
                <a:solidFill>
                  <a:schemeClr val="lt2"/>
                </a:solidFill>
                <a:latin typeface="Lustria"/>
                <a:ea typeface="Lustria"/>
                <a:cs typeface="Lustria"/>
                <a:sym typeface="Lustria"/>
              </a:defRPr>
            </a:lvl2pPr>
            <a:lvl3pPr marL="1371600" marR="0" lvl="2" indent="-299719" algn="l" rtl="0">
              <a:spcBef>
                <a:spcPts val="600"/>
              </a:spcBef>
              <a:spcAft>
                <a:spcPts val="0"/>
              </a:spcAft>
              <a:buClr>
                <a:schemeClr val="lt2"/>
              </a:buClr>
              <a:buSzPts val="1120"/>
              <a:buFont typeface="Noto Sans Symbols"/>
              <a:buChar char="◈"/>
              <a:defRPr sz="1600" b="0" i="0" u="none" strike="noStrike" cap="none">
                <a:solidFill>
                  <a:schemeClr val="lt2"/>
                </a:solidFill>
                <a:latin typeface="Lustria"/>
                <a:ea typeface="Lustria"/>
                <a:cs typeface="Lustria"/>
                <a:sym typeface="Lustria"/>
              </a:defRPr>
            </a:lvl3pPr>
            <a:lvl4pPr marL="1828800" marR="0" lvl="3" indent="-290830"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4pPr>
            <a:lvl5pPr marL="2286000" marR="0" lvl="4"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5pPr>
            <a:lvl6pPr marL="2743200" marR="0" lvl="5"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6pPr>
            <a:lvl7pPr marL="3200400" marR="0" lvl="6"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7pPr>
            <a:lvl8pPr marL="3657600" marR="0" lvl="7"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8pPr>
            <a:lvl9pPr marL="4114800" marR="0" lvl="8" indent="-290829" algn="l" rtl="0">
              <a:spcBef>
                <a:spcPts val="600"/>
              </a:spcBef>
              <a:spcAft>
                <a:spcPts val="60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9pPr>
          </a:lstStyle>
          <a:p>
            <a:endParaRPr/>
          </a:p>
        </p:txBody>
      </p:sp>
      <p:sp>
        <p:nvSpPr>
          <p:cNvPr id="63" name="Shape 63"/>
          <p:cNvSpPr txBox="1">
            <a:spLocks noGrp="1"/>
          </p:cNvSpPr>
          <p:nvPr>
            <p:ph type="body" idx="2"/>
          </p:nvPr>
        </p:nvSpPr>
        <p:spPr>
          <a:xfrm>
            <a:off x="685347" y="2431518"/>
            <a:ext cx="2780167" cy="3359681"/>
          </a:xfrm>
          <a:prstGeom prst="rect">
            <a:avLst/>
          </a:prstGeom>
          <a:noFill/>
          <a:ln>
            <a:noFill/>
          </a:ln>
          <a:effectLst>
            <a:outerShdw blurRad="25400">
              <a:srgbClr val="000000">
                <a:alpha val="45882"/>
              </a:srgbClr>
            </a:outerShdw>
          </a:effectLst>
        </p:spPr>
        <p:txBody>
          <a:bodyPr spcFirstLastPara="1" wrap="square" lIns="91425" tIns="91425" rIns="91425" bIns="91425" anchor="t" anchorCtr="0"/>
          <a:lstStyle>
            <a:lvl1pPr marL="457200" marR="0" lvl="0" indent="-228600" algn="ctr" rtl="0">
              <a:spcBef>
                <a:spcPts val="32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1pPr>
            <a:lvl2pPr marL="914400" marR="0" lvl="1" indent="-228600" algn="l" rtl="0">
              <a:spcBef>
                <a:spcPts val="600"/>
              </a:spcBef>
              <a:spcAft>
                <a:spcPts val="0"/>
              </a:spcAft>
              <a:buClr>
                <a:schemeClr val="lt2"/>
              </a:buClr>
              <a:buSzPts val="840"/>
              <a:buFont typeface="Noto Sans Symbols"/>
              <a:buNone/>
              <a:defRPr sz="1200" b="0" i="0" u="none" strike="noStrike" cap="none">
                <a:solidFill>
                  <a:schemeClr val="lt2"/>
                </a:solidFill>
                <a:latin typeface="Lustria"/>
                <a:ea typeface="Lustria"/>
                <a:cs typeface="Lustria"/>
                <a:sym typeface="Lustria"/>
              </a:defRPr>
            </a:lvl2pPr>
            <a:lvl3pPr marL="1371600" marR="0" lvl="2" indent="-228600" algn="l" rtl="0">
              <a:spcBef>
                <a:spcPts val="600"/>
              </a:spcBef>
              <a:spcAft>
                <a:spcPts val="0"/>
              </a:spcAft>
              <a:buClr>
                <a:schemeClr val="lt2"/>
              </a:buClr>
              <a:buSzPts val="700"/>
              <a:buFont typeface="Noto Sans Symbols"/>
              <a:buNone/>
              <a:defRPr sz="1000" b="0" i="0" u="none" strike="noStrike" cap="none">
                <a:solidFill>
                  <a:schemeClr val="lt2"/>
                </a:solidFill>
                <a:latin typeface="Lustria"/>
                <a:ea typeface="Lustria"/>
                <a:cs typeface="Lustria"/>
                <a:sym typeface="Lustria"/>
              </a:defRPr>
            </a:lvl3pPr>
            <a:lvl4pPr marL="1828800" marR="0" lvl="3"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4pPr>
            <a:lvl5pPr marL="2286000" marR="0" lvl="4"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5pPr>
            <a:lvl6pPr marL="2743200" marR="0" lvl="5"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6pPr>
            <a:lvl7pPr marL="3200400" marR="0" lvl="6"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7pPr>
            <a:lvl8pPr marL="3657600" marR="0" lvl="7"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8pPr>
            <a:lvl9pPr marL="4114800" marR="0" lvl="8" indent="-228600" algn="l" rtl="0">
              <a:spcBef>
                <a:spcPts val="600"/>
              </a:spcBef>
              <a:spcAft>
                <a:spcPts val="60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9pPr>
          </a:lstStyle>
          <a:p>
            <a:endParaRPr/>
          </a:p>
        </p:txBody>
      </p:sp>
      <p:sp>
        <p:nvSpPr>
          <p:cNvPr id="64" name="Shape 64"/>
          <p:cNvSpPr txBox="1">
            <a:spLocks noGrp="1"/>
          </p:cNvSpPr>
          <p:nvPr>
            <p:ph type="dt" idx="10"/>
          </p:nvPr>
        </p:nvSpPr>
        <p:spPr>
          <a:xfrm>
            <a:off x="5759052" y="5883276"/>
            <a:ext cx="20574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a:solidFill>
                  <a:srgbClr val="F2F2F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65" name="Shape 65"/>
          <p:cNvSpPr txBox="1">
            <a:spLocks noGrp="1"/>
          </p:cNvSpPr>
          <p:nvPr>
            <p:ph type="ftr" idx="11"/>
          </p:nvPr>
        </p:nvSpPr>
        <p:spPr>
          <a:xfrm>
            <a:off x="685347" y="5883276"/>
            <a:ext cx="500464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F2F2F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66" name="Shape 66"/>
          <p:cNvSpPr txBox="1">
            <a:spLocks noGrp="1"/>
          </p:cNvSpPr>
          <p:nvPr>
            <p:ph type="sldNum" idx="12"/>
          </p:nvPr>
        </p:nvSpPr>
        <p:spPr>
          <a:xfrm>
            <a:off x="7885509" y="5883276"/>
            <a:ext cx="5651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rgbClr val="F2F2F2"/>
                </a:solidFill>
                <a:latin typeface="Lustria"/>
                <a:ea typeface="Lustria"/>
                <a:cs typeface="Lustria"/>
                <a:sym typeface="Lustria"/>
              </a:defRPr>
            </a:lvl1pPr>
            <a:lvl2pPr marL="0" marR="0" lvl="1" indent="0" algn="r" rtl="0">
              <a:spcBef>
                <a:spcPts val="0"/>
              </a:spcBef>
              <a:buNone/>
              <a:defRPr sz="1000">
                <a:solidFill>
                  <a:srgbClr val="F2F2F2"/>
                </a:solidFill>
                <a:latin typeface="Lustria"/>
                <a:ea typeface="Lustria"/>
                <a:cs typeface="Lustria"/>
                <a:sym typeface="Lustria"/>
              </a:defRPr>
            </a:lvl2pPr>
            <a:lvl3pPr marL="0" marR="0" lvl="2" indent="0" algn="r" rtl="0">
              <a:spcBef>
                <a:spcPts val="0"/>
              </a:spcBef>
              <a:buNone/>
              <a:defRPr sz="1000">
                <a:solidFill>
                  <a:srgbClr val="F2F2F2"/>
                </a:solidFill>
                <a:latin typeface="Lustria"/>
                <a:ea typeface="Lustria"/>
                <a:cs typeface="Lustria"/>
                <a:sym typeface="Lustria"/>
              </a:defRPr>
            </a:lvl3pPr>
            <a:lvl4pPr marL="0" marR="0" lvl="3" indent="0" algn="r" rtl="0">
              <a:spcBef>
                <a:spcPts val="0"/>
              </a:spcBef>
              <a:buNone/>
              <a:defRPr sz="1000">
                <a:solidFill>
                  <a:srgbClr val="F2F2F2"/>
                </a:solidFill>
                <a:latin typeface="Lustria"/>
                <a:ea typeface="Lustria"/>
                <a:cs typeface="Lustria"/>
                <a:sym typeface="Lustria"/>
              </a:defRPr>
            </a:lvl4pPr>
            <a:lvl5pPr marL="0" marR="0" lvl="4" indent="0" algn="r" rtl="0">
              <a:spcBef>
                <a:spcPts val="0"/>
              </a:spcBef>
              <a:buNone/>
              <a:defRPr sz="1000">
                <a:solidFill>
                  <a:srgbClr val="F2F2F2"/>
                </a:solidFill>
                <a:latin typeface="Lustria"/>
                <a:ea typeface="Lustria"/>
                <a:cs typeface="Lustria"/>
                <a:sym typeface="Lustria"/>
              </a:defRPr>
            </a:lvl5pPr>
            <a:lvl6pPr marL="0" marR="0" lvl="5" indent="0" algn="r" rtl="0">
              <a:spcBef>
                <a:spcPts val="0"/>
              </a:spcBef>
              <a:buNone/>
              <a:defRPr sz="1000">
                <a:solidFill>
                  <a:srgbClr val="F2F2F2"/>
                </a:solidFill>
                <a:latin typeface="Lustria"/>
                <a:ea typeface="Lustria"/>
                <a:cs typeface="Lustria"/>
                <a:sym typeface="Lustria"/>
              </a:defRPr>
            </a:lvl6pPr>
            <a:lvl7pPr marL="0" marR="0" lvl="6" indent="0" algn="r" rtl="0">
              <a:spcBef>
                <a:spcPts val="0"/>
              </a:spcBef>
              <a:buNone/>
              <a:defRPr sz="1000">
                <a:solidFill>
                  <a:srgbClr val="F2F2F2"/>
                </a:solidFill>
                <a:latin typeface="Lustria"/>
                <a:ea typeface="Lustria"/>
                <a:cs typeface="Lustria"/>
                <a:sym typeface="Lustria"/>
              </a:defRPr>
            </a:lvl7pPr>
            <a:lvl8pPr marL="0" marR="0" lvl="7" indent="0" algn="r" rtl="0">
              <a:spcBef>
                <a:spcPts val="0"/>
              </a:spcBef>
              <a:buNone/>
              <a:defRPr sz="1000">
                <a:solidFill>
                  <a:srgbClr val="F2F2F2"/>
                </a:solidFill>
                <a:latin typeface="Lustria"/>
                <a:ea typeface="Lustria"/>
                <a:cs typeface="Lustria"/>
                <a:sym typeface="Lustria"/>
              </a:defRPr>
            </a:lvl8pPr>
            <a:lvl9pPr marL="0" marR="0" lvl="8" indent="0" algn="r" rtl="0">
              <a:spcBef>
                <a:spcPts val="0"/>
              </a:spcBef>
              <a:buNone/>
              <a:defRPr sz="1000">
                <a:solidFill>
                  <a:srgbClr val="F2F2F2"/>
                </a:solidFill>
                <a:latin typeface="Lustria"/>
                <a:ea typeface="Lustria"/>
                <a:cs typeface="Lustria"/>
                <a:sym typeface="Lustri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pic>
        <p:nvPicPr>
          <p:cNvPr id="68" name="Shape 68" descr="Slate-V2-SD-vertPhotoInset.png"/>
          <p:cNvPicPr preferRelativeResize="0"/>
          <p:nvPr/>
        </p:nvPicPr>
        <p:blipFill rotWithShape="1">
          <a:blip r:embed="rId2">
            <a:alphaModFix/>
          </a:blip>
          <a:srcRect/>
          <a:stretch/>
        </p:blipFill>
        <p:spPr>
          <a:xfrm>
            <a:off x="4844987" y="609923"/>
            <a:ext cx="3428146" cy="5205472"/>
          </a:xfrm>
          <a:prstGeom prst="rect">
            <a:avLst/>
          </a:prstGeom>
          <a:noFill/>
          <a:ln>
            <a:noFill/>
          </a:ln>
        </p:spPr>
      </p:pic>
      <p:sp>
        <p:nvSpPr>
          <p:cNvPr id="69" name="Shape 69"/>
          <p:cNvSpPr txBox="1">
            <a:spLocks noGrp="1"/>
          </p:cNvSpPr>
          <p:nvPr>
            <p:ph type="title"/>
          </p:nvPr>
        </p:nvSpPr>
        <p:spPr>
          <a:xfrm>
            <a:off x="685347" y="609923"/>
            <a:ext cx="3924676" cy="1829338"/>
          </a:xfrm>
          <a:prstGeom prst="rect">
            <a:avLst/>
          </a:prstGeom>
          <a:noFill/>
          <a:ln>
            <a:noFill/>
          </a:ln>
          <a:effectLst>
            <a:outerShdw blurRad="25400">
              <a:srgbClr val="000000">
                <a:alpha val="45882"/>
              </a:srgbClr>
            </a:outerShdw>
          </a:effectLst>
        </p:spPr>
        <p:txBody>
          <a:bodyPr spcFirstLastPara="1" wrap="square" lIns="91425" tIns="91425" rIns="91425" bIns="91425" anchor="b" anchorCtr="0"/>
          <a:lstStyle>
            <a:lvl1pPr marR="0" lvl="0" algn="ctr" rtl="0">
              <a:spcBef>
                <a:spcPts val="0"/>
              </a:spcBef>
              <a:spcAft>
                <a:spcPts val="0"/>
              </a:spcAft>
              <a:buClr>
                <a:schemeClr val="lt2"/>
              </a:buClr>
              <a:buSzPts val="3200"/>
              <a:buFont typeface="Lustria"/>
              <a:buNone/>
              <a:defRPr sz="3200" b="0" i="0" u="none" strike="noStrike" cap="none">
                <a:solidFill>
                  <a:schemeClr val="lt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70" name="Shape 70"/>
          <p:cNvSpPr>
            <a:spLocks noGrp="1"/>
          </p:cNvSpPr>
          <p:nvPr>
            <p:ph type="pic" idx="2"/>
          </p:nvPr>
        </p:nvSpPr>
        <p:spPr>
          <a:xfrm>
            <a:off x="4976728" y="743989"/>
            <a:ext cx="3165375" cy="4912822"/>
          </a:xfrm>
          <a:prstGeom prst="rect">
            <a:avLst/>
          </a:prstGeom>
          <a:noFill/>
          <a:ln>
            <a:noFill/>
          </a:ln>
          <a:effectLst>
            <a:outerShdw blurRad="38100" dist="25400" dir="4440000">
              <a:srgbClr val="000000">
                <a:alpha val="35686"/>
              </a:srgbClr>
            </a:outerShdw>
          </a:effectLst>
        </p:spPr>
        <p:txBody>
          <a:bodyPr spcFirstLastPara="1" wrap="square" lIns="91425" tIns="91425" rIns="91425" bIns="91425" anchor="t" anchorCtr="0"/>
          <a:lstStyle>
            <a:lvl1pPr marR="0" lvl="0" algn="ctr" rtl="0">
              <a:spcBef>
                <a:spcPts val="32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1pPr>
            <a:lvl2pPr marR="0" lvl="1"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2pPr>
            <a:lvl3pPr marR="0" lvl="2"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3pPr>
            <a:lvl4pPr marR="0" lvl="3"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4pPr>
            <a:lvl5pPr marR="0" lvl="4"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5pPr>
            <a:lvl6pPr marR="0" lvl="5"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6pPr>
            <a:lvl7pPr marR="0" lvl="6"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7pPr>
            <a:lvl8pPr marR="0" lvl="7" algn="l" rtl="0">
              <a:spcBef>
                <a:spcPts val="60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8pPr>
            <a:lvl9pPr marR="0" lvl="8" algn="l" rtl="0">
              <a:spcBef>
                <a:spcPts val="600"/>
              </a:spcBef>
              <a:spcAft>
                <a:spcPts val="60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9pPr>
          </a:lstStyle>
          <a:p>
            <a:endParaRPr/>
          </a:p>
        </p:txBody>
      </p:sp>
      <p:sp>
        <p:nvSpPr>
          <p:cNvPr id="71" name="Shape 71"/>
          <p:cNvSpPr txBox="1">
            <a:spLocks noGrp="1"/>
          </p:cNvSpPr>
          <p:nvPr>
            <p:ph type="body" idx="1"/>
          </p:nvPr>
        </p:nvSpPr>
        <p:spPr>
          <a:xfrm>
            <a:off x="685347" y="2439261"/>
            <a:ext cx="3924676" cy="3376134"/>
          </a:xfrm>
          <a:prstGeom prst="rect">
            <a:avLst/>
          </a:prstGeom>
          <a:noFill/>
          <a:ln>
            <a:noFill/>
          </a:ln>
          <a:effectLst>
            <a:outerShdw blurRad="25400">
              <a:srgbClr val="000000">
                <a:alpha val="45882"/>
              </a:srgbClr>
            </a:outerShdw>
          </a:effectLst>
        </p:spPr>
        <p:txBody>
          <a:bodyPr spcFirstLastPara="1" wrap="square" lIns="91425" tIns="91425" rIns="91425" bIns="91425" anchor="t" anchorCtr="0"/>
          <a:lstStyle>
            <a:lvl1pPr marL="457200" marR="0" lvl="0" indent="-228600" algn="ctr" rtl="0">
              <a:spcBef>
                <a:spcPts val="320"/>
              </a:spcBef>
              <a:spcAft>
                <a:spcPts val="0"/>
              </a:spcAft>
              <a:buClr>
                <a:schemeClr val="lt2"/>
              </a:buClr>
              <a:buSzPts val="1120"/>
              <a:buFont typeface="Noto Sans Symbols"/>
              <a:buNone/>
              <a:defRPr sz="1600" b="0" i="0" u="none" strike="noStrike" cap="none">
                <a:solidFill>
                  <a:schemeClr val="lt2"/>
                </a:solidFill>
                <a:latin typeface="Lustria"/>
                <a:ea typeface="Lustria"/>
                <a:cs typeface="Lustria"/>
                <a:sym typeface="Lustria"/>
              </a:defRPr>
            </a:lvl1pPr>
            <a:lvl2pPr marL="914400" marR="0" lvl="1" indent="-228600" algn="l" rtl="0">
              <a:spcBef>
                <a:spcPts val="600"/>
              </a:spcBef>
              <a:spcAft>
                <a:spcPts val="0"/>
              </a:spcAft>
              <a:buClr>
                <a:schemeClr val="lt2"/>
              </a:buClr>
              <a:buSzPts val="840"/>
              <a:buFont typeface="Noto Sans Symbols"/>
              <a:buNone/>
              <a:defRPr sz="1200" b="0" i="0" u="none" strike="noStrike" cap="none">
                <a:solidFill>
                  <a:schemeClr val="lt2"/>
                </a:solidFill>
                <a:latin typeface="Lustria"/>
                <a:ea typeface="Lustria"/>
                <a:cs typeface="Lustria"/>
                <a:sym typeface="Lustria"/>
              </a:defRPr>
            </a:lvl2pPr>
            <a:lvl3pPr marL="1371600" marR="0" lvl="2" indent="-228600" algn="l" rtl="0">
              <a:spcBef>
                <a:spcPts val="600"/>
              </a:spcBef>
              <a:spcAft>
                <a:spcPts val="0"/>
              </a:spcAft>
              <a:buClr>
                <a:schemeClr val="lt2"/>
              </a:buClr>
              <a:buSzPts val="700"/>
              <a:buFont typeface="Noto Sans Symbols"/>
              <a:buNone/>
              <a:defRPr sz="1000" b="0" i="0" u="none" strike="noStrike" cap="none">
                <a:solidFill>
                  <a:schemeClr val="lt2"/>
                </a:solidFill>
                <a:latin typeface="Lustria"/>
                <a:ea typeface="Lustria"/>
                <a:cs typeface="Lustria"/>
                <a:sym typeface="Lustria"/>
              </a:defRPr>
            </a:lvl3pPr>
            <a:lvl4pPr marL="1828800" marR="0" lvl="3"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4pPr>
            <a:lvl5pPr marL="2286000" marR="0" lvl="4"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5pPr>
            <a:lvl6pPr marL="2743200" marR="0" lvl="5"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6pPr>
            <a:lvl7pPr marL="3200400" marR="0" lvl="6"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7pPr>
            <a:lvl8pPr marL="3657600" marR="0" lvl="7" indent="-228600" algn="l" rtl="0">
              <a:spcBef>
                <a:spcPts val="600"/>
              </a:spcBef>
              <a:spcAft>
                <a:spcPts val="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8pPr>
            <a:lvl9pPr marL="4114800" marR="0" lvl="8" indent="-228600" algn="l" rtl="0">
              <a:spcBef>
                <a:spcPts val="600"/>
              </a:spcBef>
              <a:spcAft>
                <a:spcPts val="600"/>
              </a:spcAft>
              <a:buClr>
                <a:schemeClr val="lt2"/>
              </a:buClr>
              <a:buSzPts val="630"/>
              <a:buFont typeface="Noto Sans Symbols"/>
              <a:buNone/>
              <a:defRPr sz="900" b="0" i="0" u="none" strike="noStrike" cap="none">
                <a:solidFill>
                  <a:schemeClr val="lt2"/>
                </a:solidFill>
                <a:latin typeface="Lustria"/>
                <a:ea typeface="Lustria"/>
                <a:cs typeface="Lustria"/>
                <a:sym typeface="Lustria"/>
              </a:defRPr>
            </a:lvl9pPr>
          </a:lstStyle>
          <a:p>
            <a:endParaRPr/>
          </a:p>
        </p:txBody>
      </p:sp>
      <p:sp>
        <p:nvSpPr>
          <p:cNvPr id="72" name="Shape 72"/>
          <p:cNvSpPr txBox="1">
            <a:spLocks noGrp="1"/>
          </p:cNvSpPr>
          <p:nvPr>
            <p:ph type="dt" idx="10"/>
          </p:nvPr>
        </p:nvSpPr>
        <p:spPr>
          <a:xfrm>
            <a:off x="5759052" y="5883276"/>
            <a:ext cx="20574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a:solidFill>
                  <a:srgbClr val="F2F2F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73" name="Shape 73"/>
          <p:cNvSpPr txBox="1">
            <a:spLocks noGrp="1"/>
          </p:cNvSpPr>
          <p:nvPr>
            <p:ph type="ftr" idx="11"/>
          </p:nvPr>
        </p:nvSpPr>
        <p:spPr>
          <a:xfrm>
            <a:off x="685347" y="5883276"/>
            <a:ext cx="500464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F2F2F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74" name="Shape 74"/>
          <p:cNvSpPr txBox="1">
            <a:spLocks noGrp="1"/>
          </p:cNvSpPr>
          <p:nvPr>
            <p:ph type="sldNum" idx="12"/>
          </p:nvPr>
        </p:nvSpPr>
        <p:spPr>
          <a:xfrm>
            <a:off x="7885509" y="5883276"/>
            <a:ext cx="5651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a:solidFill>
                  <a:srgbClr val="F2F2F2"/>
                </a:solidFill>
                <a:latin typeface="Lustria"/>
                <a:ea typeface="Lustria"/>
                <a:cs typeface="Lustria"/>
                <a:sym typeface="Lustria"/>
              </a:defRPr>
            </a:lvl1pPr>
            <a:lvl2pPr marL="0" marR="0" lvl="1" indent="0" algn="r" rtl="0">
              <a:spcBef>
                <a:spcPts val="0"/>
              </a:spcBef>
              <a:buNone/>
              <a:defRPr sz="1000">
                <a:solidFill>
                  <a:srgbClr val="F2F2F2"/>
                </a:solidFill>
                <a:latin typeface="Lustria"/>
                <a:ea typeface="Lustria"/>
                <a:cs typeface="Lustria"/>
                <a:sym typeface="Lustria"/>
              </a:defRPr>
            </a:lvl2pPr>
            <a:lvl3pPr marL="0" marR="0" lvl="2" indent="0" algn="r" rtl="0">
              <a:spcBef>
                <a:spcPts val="0"/>
              </a:spcBef>
              <a:buNone/>
              <a:defRPr sz="1000">
                <a:solidFill>
                  <a:srgbClr val="F2F2F2"/>
                </a:solidFill>
                <a:latin typeface="Lustria"/>
                <a:ea typeface="Lustria"/>
                <a:cs typeface="Lustria"/>
                <a:sym typeface="Lustria"/>
              </a:defRPr>
            </a:lvl3pPr>
            <a:lvl4pPr marL="0" marR="0" lvl="3" indent="0" algn="r" rtl="0">
              <a:spcBef>
                <a:spcPts val="0"/>
              </a:spcBef>
              <a:buNone/>
              <a:defRPr sz="1000">
                <a:solidFill>
                  <a:srgbClr val="F2F2F2"/>
                </a:solidFill>
                <a:latin typeface="Lustria"/>
                <a:ea typeface="Lustria"/>
                <a:cs typeface="Lustria"/>
                <a:sym typeface="Lustria"/>
              </a:defRPr>
            </a:lvl4pPr>
            <a:lvl5pPr marL="0" marR="0" lvl="4" indent="0" algn="r" rtl="0">
              <a:spcBef>
                <a:spcPts val="0"/>
              </a:spcBef>
              <a:buNone/>
              <a:defRPr sz="1000">
                <a:solidFill>
                  <a:srgbClr val="F2F2F2"/>
                </a:solidFill>
                <a:latin typeface="Lustria"/>
                <a:ea typeface="Lustria"/>
                <a:cs typeface="Lustria"/>
                <a:sym typeface="Lustria"/>
              </a:defRPr>
            </a:lvl5pPr>
            <a:lvl6pPr marL="0" marR="0" lvl="5" indent="0" algn="r" rtl="0">
              <a:spcBef>
                <a:spcPts val="0"/>
              </a:spcBef>
              <a:buNone/>
              <a:defRPr sz="1000">
                <a:solidFill>
                  <a:srgbClr val="F2F2F2"/>
                </a:solidFill>
                <a:latin typeface="Lustria"/>
                <a:ea typeface="Lustria"/>
                <a:cs typeface="Lustria"/>
                <a:sym typeface="Lustria"/>
              </a:defRPr>
            </a:lvl6pPr>
            <a:lvl7pPr marL="0" marR="0" lvl="6" indent="0" algn="r" rtl="0">
              <a:spcBef>
                <a:spcPts val="0"/>
              </a:spcBef>
              <a:buNone/>
              <a:defRPr sz="1000">
                <a:solidFill>
                  <a:srgbClr val="F2F2F2"/>
                </a:solidFill>
                <a:latin typeface="Lustria"/>
                <a:ea typeface="Lustria"/>
                <a:cs typeface="Lustria"/>
                <a:sym typeface="Lustria"/>
              </a:defRPr>
            </a:lvl7pPr>
            <a:lvl8pPr marL="0" marR="0" lvl="7" indent="0" algn="r" rtl="0">
              <a:spcBef>
                <a:spcPts val="0"/>
              </a:spcBef>
              <a:buNone/>
              <a:defRPr sz="1000">
                <a:solidFill>
                  <a:srgbClr val="F2F2F2"/>
                </a:solidFill>
                <a:latin typeface="Lustria"/>
                <a:ea typeface="Lustria"/>
                <a:cs typeface="Lustria"/>
                <a:sym typeface="Lustria"/>
              </a:defRPr>
            </a:lvl8pPr>
            <a:lvl9pPr marL="0" marR="0" lvl="8" indent="0" algn="r" rtl="0">
              <a:spcBef>
                <a:spcPts val="0"/>
              </a:spcBef>
              <a:buNone/>
              <a:defRPr sz="1000">
                <a:solidFill>
                  <a:srgbClr val="F2F2F2"/>
                </a:solidFill>
                <a:latin typeface="Lustria"/>
                <a:ea typeface="Lustria"/>
                <a:cs typeface="Lustria"/>
                <a:sym typeface="Lustri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spcFirstLastPara="1" wrap="square" lIns="91425" tIns="91425" rIns="91425" bIns="91425" anchor="ctr" anchorCtr="0"/>
          <a:lstStyle>
            <a:lvl1pPr marR="0" lvl="0" algn="ctr" rtl="0">
              <a:spcBef>
                <a:spcPts val="0"/>
              </a:spcBef>
              <a:spcAft>
                <a:spcPts val="0"/>
              </a:spcAft>
              <a:buClr>
                <a:schemeClr val="lt2"/>
              </a:buClr>
              <a:buSzPts val="4000"/>
              <a:buFont typeface="Lustria"/>
              <a:buNone/>
              <a:defRPr sz="4000" b="0" i="0" u="none" strike="noStrike" cap="none">
                <a:solidFill>
                  <a:schemeClr val="lt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1" name="Shape 11"/>
          <p:cNvSpPr txBox="1">
            <a:spLocks noGrp="1"/>
          </p:cNvSpPr>
          <p:nvPr>
            <p:ph type="body" idx="1"/>
          </p:nvPr>
        </p:nvSpPr>
        <p:spPr>
          <a:xfrm>
            <a:off x="685346" y="1732450"/>
            <a:ext cx="7765322" cy="4058751"/>
          </a:xfrm>
          <a:prstGeom prst="rect">
            <a:avLst/>
          </a:prstGeom>
          <a:noFill/>
          <a:ln>
            <a:noFill/>
          </a:ln>
          <a:effectLst>
            <a:outerShdw blurRad="25400">
              <a:srgbClr val="000000">
                <a:alpha val="45882"/>
              </a:srgbClr>
            </a:outerShdw>
          </a:effectLst>
        </p:spPr>
        <p:txBody>
          <a:bodyPr spcFirstLastPara="1" wrap="square" lIns="91425" tIns="91425" rIns="91425" bIns="91425" anchor="t" anchorCtr="0"/>
          <a:lstStyle>
            <a:lvl1pPr marL="457200" marR="0" lvl="0" indent="-317500" algn="l" rtl="0">
              <a:spcBef>
                <a:spcPts val="400"/>
              </a:spcBef>
              <a:spcAft>
                <a:spcPts val="0"/>
              </a:spcAft>
              <a:buClr>
                <a:schemeClr val="lt2"/>
              </a:buClr>
              <a:buSzPts val="1400"/>
              <a:buFont typeface="Noto Sans Symbols"/>
              <a:buChar char="◈"/>
              <a:defRPr sz="2000" b="0" i="0" u="none" strike="noStrike" cap="none">
                <a:solidFill>
                  <a:schemeClr val="lt2"/>
                </a:solidFill>
                <a:latin typeface="Lustria"/>
                <a:ea typeface="Lustria"/>
                <a:cs typeface="Lustria"/>
                <a:sym typeface="Lustria"/>
              </a:defRPr>
            </a:lvl1pPr>
            <a:lvl2pPr marL="914400" marR="0" lvl="1" indent="-308610" algn="l" rtl="0">
              <a:spcBef>
                <a:spcPts val="600"/>
              </a:spcBef>
              <a:spcAft>
                <a:spcPts val="0"/>
              </a:spcAft>
              <a:buClr>
                <a:schemeClr val="lt2"/>
              </a:buClr>
              <a:buSzPts val="1260"/>
              <a:buFont typeface="Noto Sans Symbols"/>
              <a:buChar char="◈"/>
              <a:defRPr sz="1800" b="0" i="0" u="none" strike="noStrike" cap="none">
                <a:solidFill>
                  <a:schemeClr val="lt2"/>
                </a:solidFill>
                <a:latin typeface="Lustria"/>
                <a:ea typeface="Lustria"/>
                <a:cs typeface="Lustria"/>
                <a:sym typeface="Lustria"/>
              </a:defRPr>
            </a:lvl2pPr>
            <a:lvl3pPr marL="1371600" marR="0" lvl="2" indent="-299719" algn="l" rtl="0">
              <a:spcBef>
                <a:spcPts val="600"/>
              </a:spcBef>
              <a:spcAft>
                <a:spcPts val="0"/>
              </a:spcAft>
              <a:buClr>
                <a:schemeClr val="lt2"/>
              </a:buClr>
              <a:buSzPts val="1120"/>
              <a:buFont typeface="Noto Sans Symbols"/>
              <a:buChar char="◈"/>
              <a:defRPr sz="1600" b="0" i="0" u="none" strike="noStrike" cap="none">
                <a:solidFill>
                  <a:schemeClr val="lt2"/>
                </a:solidFill>
                <a:latin typeface="Lustria"/>
                <a:ea typeface="Lustria"/>
                <a:cs typeface="Lustria"/>
                <a:sym typeface="Lustria"/>
              </a:defRPr>
            </a:lvl3pPr>
            <a:lvl4pPr marL="1828800" marR="0" lvl="3" indent="-290830"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4pPr>
            <a:lvl5pPr marL="2286000" marR="0" lvl="4"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5pPr>
            <a:lvl6pPr marL="2743200" marR="0" lvl="5"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6pPr>
            <a:lvl7pPr marL="3200400" marR="0" lvl="6"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7pPr>
            <a:lvl8pPr marL="3657600" marR="0" lvl="7"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8pPr>
            <a:lvl9pPr marL="4114800" marR="0" lvl="8" indent="-290829" algn="l" rtl="0">
              <a:spcBef>
                <a:spcPts val="600"/>
              </a:spcBef>
              <a:spcAft>
                <a:spcPts val="600"/>
              </a:spcAft>
              <a:buClr>
                <a:schemeClr val="lt2"/>
              </a:buClr>
              <a:buSzPts val="980"/>
              <a:buFont typeface="Noto Sans Symbols"/>
              <a:buChar char="◈"/>
              <a:defRPr sz="1400" b="0" i="0" u="none" strike="noStrike" cap="none">
                <a:solidFill>
                  <a:schemeClr val="lt2"/>
                </a:solidFill>
                <a:latin typeface="Lustria"/>
                <a:ea typeface="Lustria"/>
                <a:cs typeface="Lustria"/>
                <a:sym typeface="Lustria"/>
              </a:defRPr>
            </a:lvl9pPr>
          </a:lstStyle>
          <a:p>
            <a:endParaRPr/>
          </a:p>
        </p:txBody>
      </p:sp>
      <p:sp>
        <p:nvSpPr>
          <p:cNvPr id="12" name="Shape 12"/>
          <p:cNvSpPr txBox="1">
            <a:spLocks noGrp="1"/>
          </p:cNvSpPr>
          <p:nvPr>
            <p:ph type="dt" idx="10"/>
          </p:nvPr>
        </p:nvSpPr>
        <p:spPr>
          <a:xfrm>
            <a:off x="5759052" y="5883276"/>
            <a:ext cx="2057400" cy="365125"/>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rgbClr val="F2F2F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13" name="Shape 13"/>
          <p:cNvSpPr txBox="1">
            <a:spLocks noGrp="1"/>
          </p:cNvSpPr>
          <p:nvPr>
            <p:ph type="ftr" idx="11"/>
          </p:nvPr>
        </p:nvSpPr>
        <p:spPr>
          <a:xfrm>
            <a:off x="685347" y="5883276"/>
            <a:ext cx="500464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rgbClr val="F2F2F2"/>
                </a:solidFill>
                <a:latin typeface="Lustria"/>
                <a:ea typeface="Lustria"/>
                <a:cs typeface="Lustria"/>
                <a:sym typeface="Lustria"/>
              </a:defRPr>
            </a:lvl1pPr>
            <a:lvl2pPr marR="0" lvl="1"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2pPr>
            <a:lvl3pPr marR="0" lvl="2"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3pPr>
            <a:lvl4pPr marR="0" lvl="3"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4pPr>
            <a:lvl5pPr marR="0" lvl="4"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5pPr>
            <a:lvl6pPr marR="0" lvl="5"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6pPr>
            <a:lvl7pPr marR="0" lvl="6"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7pPr>
            <a:lvl8pPr marR="0" lvl="7"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8pPr>
            <a:lvl9pPr marR="0" lvl="8" algn="l" rtl="0">
              <a:spcBef>
                <a:spcPts val="0"/>
              </a:spcBef>
              <a:spcAft>
                <a:spcPts val="0"/>
              </a:spcAft>
              <a:buSzPts val="1400"/>
              <a:buNone/>
              <a:defRPr sz="1800" b="0" i="0" u="none" strike="noStrike" cap="none">
                <a:solidFill>
                  <a:schemeClr val="lt1"/>
                </a:solidFill>
                <a:latin typeface="Lustria"/>
                <a:ea typeface="Lustria"/>
                <a:cs typeface="Lustria"/>
                <a:sym typeface="Lustria"/>
              </a:defRPr>
            </a:lvl9pPr>
          </a:lstStyle>
          <a:p>
            <a:endParaRPr/>
          </a:p>
        </p:txBody>
      </p:sp>
      <p:sp>
        <p:nvSpPr>
          <p:cNvPr id="14" name="Shape 14"/>
          <p:cNvSpPr txBox="1">
            <a:spLocks noGrp="1"/>
          </p:cNvSpPr>
          <p:nvPr>
            <p:ph type="sldNum" idx="12"/>
          </p:nvPr>
        </p:nvSpPr>
        <p:spPr>
          <a:xfrm>
            <a:off x="7885509" y="5883276"/>
            <a:ext cx="56515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F2F2F2"/>
                </a:solidFill>
                <a:latin typeface="Lustria"/>
                <a:ea typeface="Lustria"/>
                <a:cs typeface="Lustria"/>
                <a:sym typeface="Lustria"/>
              </a:defRPr>
            </a:lvl1pPr>
            <a:lvl2pPr marL="0" marR="0" lvl="1" indent="0" algn="r" rtl="0">
              <a:spcBef>
                <a:spcPts val="0"/>
              </a:spcBef>
              <a:buNone/>
              <a:defRPr sz="1000" b="0" i="0" u="none" strike="noStrike" cap="none">
                <a:solidFill>
                  <a:srgbClr val="F2F2F2"/>
                </a:solidFill>
                <a:latin typeface="Lustria"/>
                <a:ea typeface="Lustria"/>
                <a:cs typeface="Lustria"/>
                <a:sym typeface="Lustria"/>
              </a:defRPr>
            </a:lvl2pPr>
            <a:lvl3pPr marL="0" marR="0" lvl="2" indent="0" algn="r" rtl="0">
              <a:spcBef>
                <a:spcPts val="0"/>
              </a:spcBef>
              <a:buNone/>
              <a:defRPr sz="1000" b="0" i="0" u="none" strike="noStrike" cap="none">
                <a:solidFill>
                  <a:srgbClr val="F2F2F2"/>
                </a:solidFill>
                <a:latin typeface="Lustria"/>
                <a:ea typeface="Lustria"/>
                <a:cs typeface="Lustria"/>
                <a:sym typeface="Lustria"/>
              </a:defRPr>
            </a:lvl3pPr>
            <a:lvl4pPr marL="0" marR="0" lvl="3" indent="0" algn="r" rtl="0">
              <a:spcBef>
                <a:spcPts val="0"/>
              </a:spcBef>
              <a:buNone/>
              <a:defRPr sz="1000" b="0" i="0" u="none" strike="noStrike" cap="none">
                <a:solidFill>
                  <a:srgbClr val="F2F2F2"/>
                </a:solidFill>
                <a:latin typeface="Lustria"/>
                <a:ea typeface="Lustria"/>
                <a:cs typeface="Lustria"/>
                <a:sym typeface="Lustria"/>
              </a:defRPr>
            </a:lvl4pPr>
            <a:lvl5pPr marL="0" marR="0" lvl="4" indent="0" algn="r" rtl="0">
              <a:spcBef>
                <a:spcPts val="0"/>
              </a:spcBef>
              <a:buNone/>
              <a:defRPr sz="1000" b="0" i="0" u="none" strike="noStrike" cap="none">
                <a:solidFill>
                  <a:srgbClr val="F2F2F2"/>
                </a:solidFill>
                <a:latin typeface="Lustria"/>
                <a:ea typeface="Lustria"/>
                <a:cs typeface="Lustria"/>
                <a:sym typeface="Lustria"/>
              </a:defRPr>
            </a:lvl5pPr>
            <a:lvl6pPr marL="0" marR="0" lvl="5" indent="0" algn="r" rtl="0">
              <a:spcBef>
                <a:spcPts val="0"/>
              </a:spcBef>
              <a:buNone/>
              <a:defRPr sz="1000" b="0" i="0" u="none" strike="noStrike" cap="none">
                <a:solidFill>
                  <a:srgbClr val="F2F2F2"/>
                </a:solidFill>
                <a:latin typeface="Lustria"/>
                <a:ea typeface="Lustria"/>
                <a:cs typeface="Lustria"/>
                <a:sym typeface="Lustria"/>
              </a:defRPr>
            </a:lvl6pPr>
            <a:lvl7pPr marL="0" marR="0" lvl="6" indent="0" algn="r" rtl="0">
              <a:spcBef>
                <a:spcPts val="0"/>
              </a:spcBef>
              <a:buNone/>
              <a:defRPr sz="1000" b="0" i="0" u="none" strike="noStrike" cap="none">
                <a:solidFill>
                  <a:srgbClr val="F2F2F2"/>
                </a:solidFill>
                <a:latin typeface="Lustria"/>
                <a:ea typeface="Lustria"/>
                <a:cs typeface="Lustria"/>
                <a:sym typeface="Lustria"/>
              </a:defRPr>
            </a:lvl7pPr>
            <a:lvl8pPr marL="0" marR="0" lvl="7" indent="0" algn="r" rtl="0">
              <a:spcBef>
                <a:spcPts val="0"/>
              </a:spcBef>
              <a:buNone/>
              <a:defRPr sz="1000" b="0" i="0" u="none" strike="noStrike" cap="none">
                <a:solidFill>
                  <a:srgbClr val="F2F2F2"/>
                </a:solidFill>
                <a:latin typeface="Lustria"/>
                <a:ea typeface="Lustria"/>
                <a:cs typeface="Lustria"/>
                <a:sym typeface="Lustria"/>
              </a:defRPr>
            </a:lvl8pPr>
            <a:lvl9pPr marL="0" marR="0" lvl="8" indent="0" algn="r" rtl="0">
              <a:spcBef>
                <a:spcPts val="0"/>
              </a:spcBef>
              <a:buNone/>
              <a:defRPr sz="1000" b="0" i="0" u="none" strike="noStrike" cap="none">
                <a:solidFill>
                  <a:srgbClr val="F2F2F2"/>
                </a:solidFill>
                <a:latin typeface="Lustria"/>
                <a:ea typeface="Lustria"/>
                <a:cs typeface="Lustria"/>
                <a:sym typeface="Lustria"/>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urfer.nmr.mgh.harvard.edu/fswiki/FsTutorial/CommandLineNavigation"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p:nvPr/>
        </p:nvSpPr>
        <p:spPr>
          <a:xfrm>
            <a:off x="510508" y="1033525"/>
            <a:ext cx="8068510"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0" i="0" u="none" strike="noStrike" cap="none">
                <a:solidFill>
                  <a:schemeClr val="lt1"/>
                </a:solidFill>
                <a:latin typeface="Lustria"/>
                <a:ea typeface="Lustria"/>
                <a:cs typeface="Lustria"/>
                <a:sym typeface="Lustria"/>
              </a:rPr>
              <a:t>WELCOME FREESURFER </a:t>
            </a:r>
            <a:endParaRPr/>
          </a:p>
          <a:p>
            <a:pPr marL="0" marR="0" lvl="0" indent="0" algn="ctr" rtl="0">
              <a:spcBef>
                <a:spcPts val="0"/>
              </a:spcBef>
              <a:spcAft>
                <a:spcPts val="0"/>
              </a:spcAft>
              <a:buNone/>
            </a:pPr>
            <a:r>
              <a:rPr lang="en-US" sz="4800" b="0" i="0" u="none" strike="noStrike" cap="none">
                <a:solidFill>
                  <a:schemeClr val="lt1"/>
                </a:solidFill>
                <a:latin typeface="Lustria"/>
                <a:ea typeface="Lustria"/>
                <a:cs typeface="Lustria"/>
                <a:sym typeface="Lustria"/>
              </a:rPr>
              <a:t>COURSE ATTENDEES!</a:t>
            </a:r>
            <a:endParaRPr sz="4800" b="0" i="0" u="none" strike="noStrike" cap="none">
              <a:solidFill>
                <a:schemeClr val="lt1"/>
              </a:solidFill>
              <a:latin typeface="Lustria"/>
              <a:ea typeface="Lustria"/>
              <a:cs typeface="Lustria"/>
              <a:sym typeface="Lustria"/>
            </a:endParaRPr>
          </a:p>
        </p:txBody>
      </p:sp>
      <p:pic>
        <p:nvPicPr>
          <p:cNvPr id="150" name="Shape 150" descr="fsimage_cropped.png"/>
          <p:cNvPicPr preferRelativeResize="0"/>
          <p:nvPr/>
        </p:nvPicPr>
        <p:blipFill rotWithShape="1">
          <a:blip r:embed="rId3">
            <a:alphaModFix/>
          </a:blip>
          <a:srcRect/>
          <a:stretch/>
        </p:blipFill>
        <p:spPr>
          <a:xfrm>
            <a:off x="3314700" y="3199962"/>
            <a:ext cx="2514600" cy="17780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727439" y="220009"/>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lt2"/>
                </a:solidFill>
                <a:latin typeface="Book Antiqua"/>
                <a:ea typeface="Book Antiqua"/>
                <a:cs typeface="Book Antiqua"/>
                <a:sym typeface="Book Antiqua"/>
              </a:rPr>
              <a:t>Directories</a:t>
            </a:r>
            <a:endParaRPr/>
          </a:p>
        </p:txBody>
      </p:sp>
      <p:sp>
        <p:nvSpPr>
          <p:cNvPr id="237" name="Shape 237"/>
          <p:cNvSpPr txBox="1">
            <a:spLocks noGrp="1"/>
          </p:cNvSpPr>
          <p:nvPr>
            <p:ph type="body" idx="1"/>
          </p:nvPr>
        </p:nvSpPr>
        <p:spPr>
          <a:xfrm>
            <a:off x="464278" y="1152753"/>
            <a:ext cx="7765322" cy="4058751"/>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342900" marR="0" lvl="0" indent="-306000" algn="l" rtl="0">
              <a:spcBef>
                <a:spcPts val="0"/>
              </a:spcBef>
              <a:spcAft>
                <a:spcPts val="0"/>
              </a:spcAft>
              <a:buClr>
                <a:schemeClr val="lt2"/>
              </a:buClr>
              <a:buSzPts val="1400"/>
              <a:buFont typeface="Noto Sans Symbols"/>
              <a:buChar char="◈"/>
            </a:pPr>
            <a:r>
              <a:rPr lang="en-US" sz="2000" b="0" i="0" u="none" strike="noStrike" cap="none">
                <a:solidFill>
                  <a:schemeClr val="lt2"/>
                </a:solidFill>
                <a:latin typeface="Book Antiqua"/>
                <a:ea typeface="Book Antiqua"/>
                <a:cs typeface="Book Antiqua"/>
                <a:sym typeface="Book Antiqua"/>
              </a:rPr>
              <a:t>Unix uses a hierarchical file system</a:t>
            </a:r>
            <a:endParaRPr/>
          </a:p>
          <a:p>
            <a:pPr marL="342900" marR="0" lvl="0" indent="-306000" algn="l" rtl="0">
              <a:spcBef>
                <a:spcPts val="1160"/>
              </a:spcBef>
              <a:spcAft>
                <a:spcPts val="0"/>
              </a:spcAft>
              <a:buClr>
                <a:schemeClr val="lt2"/>
              </a:buClr>
              <a:buSzPts val="1400"/>
              <a:buFont typeface="Noto Sans Symbols"/>
              <a:buNone/>
            </a:pPr>
            <a:r>
              <a:rPr lang="en-US" sz="2000" b="0" i="0" u="none" strike="noStrike" cap="none">
                <a:solidFill>
                  <a:schemeClr val="lt2"/>
                </a:solidFill>
                <a:latin typeface="Book Antiqua"/>
                <a:ea typeface="Book Antiqua"/>
                <a:cs typeface="Book Antiqua"/>
                <a:sym typeface="Book Antiqua"/>
              </a:rPr>
              <a:t>	 </a:t>
            </a:r>
            <a:r>
              <a:rPr lang="en-US" sz="2800" b="0" i="0" u="none" strike="noStrike" cap="none">
                <a:solidFill>
                  <a:schemeClr val="lt2"/>
                </a:solidFill>
                <a:latin typeface="Book Antiqua"/>
                <a:ea typeface="Book Antiqua"/>
                <a:cs typeface="Book Antiqua"/>
                <a:sym typeface="Book Antiqua"/>
              </a:rPr>
              <a:t>(</a:t>
            </a:r>
            <a:r>
              <a:rPr lang="en-US" sz="2800" b="0" i="1" u="none" strike="noStrike" cap="none">
                <a:solidFill>
                  <a:schemeClr val="lt2"/>
                </a:solidFill>
                <a:latin typeface="Book Antiqua"/>
                <a:ea typeface="Book Antiqua"/>
                <a:cs typeface="Book Antiqua"/>
                <a:sym typeface="Book Antiqua"/>
              </a:rPr>
              <a:t>think folders in Windows</a:t>
            </a:r>
            <a:r>
              <a:rPr lang="en-US" sz="2800" b="0" i="0" u="none" strike="noStrike" cap="none">
                <a:solidFill>
                  <a:schemeClr val="lt2"/>
                </a:solidFill>
                <a:latin typeface="Book Antiqua"/>
                <a:ea typeface="Book Antiqua"/>
                <a:cs typeface="Book Antiqua"/>
                <a:sym typeface="Book Antiqua"/>
              </a:rPr>
              <a:t>)</a:t>
            </a:r>
            <a:endParaRPr sz="2000" b="0" i="0" u="none" strike="noStrike" cap="none">
              <a:solidFill>
                <a:schemeClr val="lt2"/>
              </a:solidFill>
              <a:latin typeface="Book Antiqua"/>
              <a:ea typeface="Book Antiqua"/>
              <a:cs typeface="Book Antiqua"/>
              <a:sym typeface="Book Antiqua"/>
            </a:endParaRPr>
          </a:p>
          <a:p>
            <a:pPr marL="342900" marR="0" lvl="0" indent="-217100" algn="l" rtl="0">
              <a:spcBef>
                <a:spcPts val="1000"/>
              </a:spcBef>
              <a:spcAft>
                <a:spcPts val="0"/>
              </a:spcAft>
              <a:buClr>
                <a:schemeClr val="lt2"/>
              </a:buClr>
              <a:buSzPts val="1400"/>
              <a:buFont typeface="Noto Sans Symbols"/>
              <a:buNone/>
            </a:pPr>
            <a:endParaRPr sz="2000" b="0" i="0" u="none" strike="noStrike" cap="none">
              <a:solidFill>
                <a:schemeClr val="lt2"/>
              </a:solidFill>
              <a:latin typeface="Book Antiqua"/>
              <a:ea typeface="Book Antiqua"/>
              <a:cs typeface="Book Antiqua"/>
              <a:sym typeface="Book Antiqua"/>
            </a:endParaRPr>
          </a:p>
        </p:txBody>
      </p:sp>
      <p:pic>
        <p:nvPicPr>
          <p:cNvPr id="238" name="Shape 238" descr="hierarchy"/>
          <p:cNvPicPr preferRelativeResize="0"/>
          <p:nvPr/>
        </p:nvPicPr>
        <p:blipFill rotWithShape="1">
          <a:blip r:embed="rId3">
            <a:alphaModFix/>
          </a:blip>
          <a:srcRect/>
          <a:stretch/>
        </p:blipFill>
        <p:spPr>
          <a:xfrm>
            <a:off x="1828800" y="2667000"/>
            <a:ext cx="5181600" cy="4071938"/>
          </a:xfrm>
          <a:prstGeom prst="rect">
            <a:avLst/>
          </a:prstGeom>
          <a:noFill/>
          <a:ln>
            <a:noFill/>
          </a:ln>
        </p:spPr>
      </p:pic>
      <p:sp>
        <p:nvSpPr>
          <p:cNvPr id="239" name="Shape 239"/>
          <p:cNvSpPr/>
          <p:nvPr/>
        </p:nvSpPr>
        <p:spPr>
          <a:xfrm>
            <a:off x="3962400" y="2590800"/>
            <a:ext cx="1295400" cy="10668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ustria"/>
              <a:ea typeface="Lustria"/>
              <a:cs typeface="Lustria"/>
              <a:sym typeface="Lustria"/>
            </a:endParaRPr>
          </a:p>
        </p:txBody>
      </p:sp>
      <p:cxnSp>
        <p:nvCxnSpPr>
          <p:cNvPr id="240" name="Shape 240"/>
          <p:cNvCxnSpPr/>
          <p:nvPr/>
        </p:nvCxnSpPr>
        <p:spPr>
          <a:xfrm rot="10800000" flipH="1">
            <a:off x="5257800" y="2590800"/>
            <a:ext cx="1752600" cy="381000"/>
          </a:xfrm>
          <a:prstGeom prst="straightConnector1">
            <a:avLst/>
          </a:prstGeom>
          <a:noFill/>
          <a:ln w="25400" cap="flat" cmpd="sng">
            <a:solidFill>
              <a:srgbClr val="FF0000"/>
            </a:solidFill>
            <a:prstDash val="solid"/>
            <a:round/>
            <a:headEnd type="none" w="med" len="med"/>
            <a:tailEnd type="none" w="med" len="med"/>
          </a:ln>
        </p:spPr>
      </p:cxnSp>
      <p:sp>
        <p:nvSpPr>
          <p:cNvPr id="241" name="Shape 241"/>
          <p:cNvSpPr txBox="1"/>
          <p:nvPr/>
        </p:nvSpPr>
        <p:spPr>
          <a:xfrm>
            <a:off x="7010400" y="2438400"/>
            <a:ext cx="1905000" cy="6413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FF0000"/>
                </a:solidFill>
                <a:latin typeface="Book Antiqua"/>
                <a:ea typeface="Book Antiqua"/>
                <a:cs typeface="Book Antiqua"/>
                <a:sym typeface="Book Antiqua"/>
              </a:rPr>
              <a:t>Home is like “My Computer”</a:t>
            </a:r>
            <a:endParaRPr sz="1800" b="1">
              <a:solidFill>
                <a:srgbClr val="FF0000"/>
              </a:solidFill>
              <a:latin typeface="Book Antiqua"/>
              <a:ea typeface="Book Antiqua"/>
              <a:cs typeface="Book Antiqua"/>
              <a:sym typeface="Book Antiqua"/>
            </a:endParaRPr>
          </a:p>
        </p:txBody>
      </p:sp>
      <p:sp>
        <p:nvSpPr>
          <p:cNvPr id="242" name="Shape 242"/>
          <p:cNvSpPr/>
          <p:nvPr/>
        </p:nvSpPr>
        <p:spPr>
          <a:xfrm>
            <a:off x="5410200" y="3733800"/>
            <a:ext cx="1143000" cy="9144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ustria"/>
              <a:ea typeface="Lustria"/>
              <a:cs typeface="Lustria"/>
              <a:sym typeface="Lustria"/>
            </a:endParaRPr>
          </a:p>
        </p:txBody>
      </p:sp>
      <p:cxnSp>
        <p:nvCxnSpPr>
          <p:cNvPr id="243" name="Shape 243"/>
          <p:cNvCxnSpPr/>
          <p:nvPr/>
        </p:nvCxnSpPr>
        <p:spPr>
          <a:xfrm rot="10800000" flipH="1">
            <a:off x="6553200" y="3962400"/>
            <a:ext cx="914400" cy="152400"/>
          </a:xfrm>
          <a:prstGeom prst="straightConnector1">
            <a:avLst/>
          </a:prstGeom>
          <a:noFill/>
          <a:ln w="25400" cap="flat" cmpd="sng">
            <a:solidFill>
              <a:srgbClr val="FF0000"/>
            </a:solidFill>
            <a:prstDash val="solid"/>
            <a:round/>
            <a:headEnd type="none" w="med" len="med"/>
            <a:tailEnd type="none" w="med" len="med"/>
          </a:ln>
        </p:spPr>
      </p:cxnSp>
      <p:sp>
        <p:nvSpPr>
          <p:cNvPr id="244" name="Shape 244"/>
          <p:cNvSpPr txBox="1"/>
          <p:nvPr/>
        </p:nvSpPr>
        <p:spPr>
          <a:xfrm>
            <a:off x="7467600" y="3657600"/>
            <a:ext cx="1524000" cy="6413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FF0000"/>
                </a:solidFill>
                <a:latin typeface="Book Antiqua"/>
                <a:ea typeface="Book Antiqua"/>
                <a:cs typeface="Book Antiqua"/>
                <a:sym typeface="Book Antiqua"/>
              </a:rPr>
              <a:t>Like “My Documents”</a:t>
            </a:r>
            <a:endParaRPr sz="1800" b="1">
              <a:solidFill>
                <a:srgbClr val="FF0000"/>
              </a:solidFill>
              <a:latin typeface="Book Antiqua"/>
              <a:ea typeface="Book Antiqua"/>
              <a:cs typeface="Book Antiqua"/>
              <a:sym typeface="Book Antiqua"/>
            </a:endParaRPr>
          </a:p>
        </p:txBody>
      </p:sp>
      <p:sp>
        <p:nvSpPr>
          <p:cNvPr id="245" name="Shape 245"/>
          <p:cNvSpPr/>
          <p:nvPr/>
        </p:nvSpPr>
        <p:spPr>
          <a:xfrm>
            <a:off x="5943600" y="4800600"/>
            <a:ext cx="1066800" cy="7620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ustria"/>
              <a:ea typeface="Lustria"/>
              <a:cs typeface="Lustria"/>
              <a:sym typeface="Lustria"/>
            </a:endParaRPr>
          </a:p>
        </p:txBody>
      </p:sp>
      <p:cxnSp>
        <p:nvCxnSpPr>
          <p:cNvPr id="246" name="Shape 246"/>
          <p:cNvCxnSpPr/>
          <p:nvPr/>
        </p:nvCxnSpPr>
        <p:spPr>
          <a:xfrm rot="10800000" flipH="1">
            <a:off x="7010400" y="5029200"/>
            <a:ext cx="533400" cy="76200"/>
          </a:xfrm>
          <a:prstGeom prst="straightConnector1">
            <a:avLst/>
          </a:prstGeom>
          <a:noFill/>
          <a:ln w="25400" cap="flat" cmpd="sng">
            <a:solidFill>
              <a:srgbClr val="FF0000"/>
            </a:solidFill>
            <a:prstDash val="solid"/>
            <a:round/>
            <a:headEnd type="none" w="med" len="med"/>
            <a:tailEnd type="none" w="med" len="med"/>
          </a:ln>
        </p:spPr>
      </p:cxnSp>
      <p:sp>
        <p:nvSpPr>
          <p:cNvPr id="247" name="Shape 247"/>
          <p:cNvSpPr txBox="1"/>
          <p:nvPr/>
        </p:nvSpPr>
        <p:spPr>
          <a:xfrm>
            <a:off x="7543800" y="4724400"/>
            <a:ext cx="1524000" cy="6413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FF0000"/>
                </a:solidFill>
                <a:latin typeface="Book Antiqua"/>
                <a:ea typeface="Book Antiqua"/>
                <a:cs typeface="Book Antiqua"/>
                <a:sym typeface="Book Antiqua"/>
              </a:rPr>
              <a:t>Like “My Photos”</a:t>
            </a:r>
            <a:endParaRPr sz="1800" b="1">
              <a:solidFill>
                <a:srgbClr val="FF0000"/>
              </a:solidFill>
              <a:latin typeface="Book Antiqua"/>
              <a:ea typeface="Book Antiqua"/>
              <a:cs typeface="Book Antiqua"/>
              <a:sym typeface="Book Antiqua"/>
            </a:endParaRPr>
          </a:p>
        </p:txBody>
      </p:sp>
      <p:sp>
        <p:nvSpPr>
          <p:cNvPr id="248" name="Shape 248"/>
          <p:cNvSpPr/>
          <p:nvPr/>
        </p:nvSpPr>
        <p:spPr>
          <a:xfrm>
            <a:off x="5943600" y="5715000"/>
            <a:ext cx="990600" cy="9144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ustria"/>
              <a:ea typeface="Lustria"/>
              <a:cs typeface="Lustria"/>
              <a:sym typeface="Lustria"/>
            </a:endParaRPr>
          </a:p>
        </p:txBody>
      </p:sp>
      <p:sp>
        <p:nvSpPr>
          <p:cNvPr id="249" name="Shape 249"/>
          <p:cNvSpPr txBox="1"/>
          <p:nvPr/>
        </p:nvSpPr>
        <p:spPr>
          <a:xfrm>
            <a:off x="7467600" y="5957888"/>
            <a:ext cx="1752600" cy="36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FF0000"/>
                </a:solidFill>
                <a:latin typeface="Book Antiqua"/>
                <a:ea typeface="Book Antiqua"/>
                <a:cs typeface="Book Antiqua"/>
                <a:sym typeface="Book Antiqua"/>
              </a:rPr>
              <a:t>picture.jpg</a:t>
            </a:r>
            <a:endParaRPr/>
          </a:p>
        </p:txBody>
      </p:sp>
      <p:cxnSp>
        <p:nvCxnSpPr>
          <p:cNvPr id="250" name="Shape 250"/>
          <p:cNvCxnSpPr/>
          <p:nvPr/>
        </p:nvCxnSpPr>
        <p:spPr>
          <a:xfrm rot="10800000" flipH="1">
            <a:off x="6934200" y="6172200"/>
            <a:ext cx="533400" cy="76200"/>
          </a:xfrm>
          <a:prstGeom prst="straightConnector1">
            <a:avLst/>
          </a:prstGeom>
          <a:noFill/>
          <a:ln w="25400" cap="flat" cmpd="sng">
            <a:solidFill>
              <a:srgbClr val="FF0000"/>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lt2"/>
                </a:solidFill>
                <a:latin typeface="Book Antiqua"/>
                <a:ea typeface="Book Antiqua"/>
                <a:cs typeface="Book Antiqua"/>
                <a:sym typeface="Book Antiqua"/>
              </a:rPr>
              <a:t>Anatomy of a Command</a:t>
            </a:r>
            <a:endParaRPr/>
          </a:p>
        </p:txBody>
      </p:sp>
      <p:sp>
        <p:nvSpPr>
          <p:cNvPr id="257" name="Shape 257"/>
          <p:cNvSpPr txBox="1">
            <a:spLocks noGrp="1"/>
          </p:cNvSpPr>
          <p:nvPr>
            <p:ph type="body" idx="1"/>
          </p:nvPr>
        </p:nvSpPr>
        <p:spPr>
          <a:xfrm>
            <a:off x="685346" y="1732450"/>
            <a:ext cx="7765322" cy="4058751"/>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342900" marR="0" lvl="0" indent="-217100" algn="l" rtl="0">
              <a:spcBef>
                <a:spcPts val="0"/>
              </a:spcBef>
              <a:spcAft>
                <a:spcPts val="0"/>
              </a:spcAft>
              <a:buClr>
                <a:schemeClr val="lt2"/>
              </a:buClr>
              <a:buSzPts val="1400"/>
              <a:buFont typeface="Noto Sans Symbols"/>
              <a:buNone/>
            </a:pPr>
            <a:endParaRPr sz="2000" b="0" i="0" u="none" strike="noStrike" cap="none">
              <a:solidFill>
                <a:schemeClr val="lt2"/>
              </a:solidFill>
              <a:latin typeface="Book Antiqua"/>
              <a:ea typeface="Book Antiqua"/>
              <a:cs typeface="Book Antiqua"/>
              <a:sym typeface="Book Antiqua"/>
            </a:endParaRPr>
          </a:p>
          <a:p>
            <a:pPr marL="342900" marR="0" lvl="0" indent="-217100" algn="l" rtl="0">
              <a:spcBef>
                <a:spcPts val="1000"/>
              </a:spcBef>
              <a:spcAft>
                <a:spcPts val="0"/>
              </a:spcAft>
              <a:buClr>
                <a:schemeClr val="lt2"/>
              </a:buClr>
              <a:buSzPts val="1400"/>
              <a:buFont typeface="Noto Sans Symbols"/>
              <a:buNone/>
            </a:pPr>
            <a:endParaRPr sz="2000" b="0" i="0" u="none" strike="noStrike" cap="none">
              <a:solidFill>
                <a:schemeClr val="lt2"/>
              </a:solidFill>
              <a:latin typeface="Book Antiqua"/>
              <a:ea typeface="Book Antiqua"/>
              <a:cs typeface="Book Antiqua"/>
              <a:sym typeface="Book Antiqua"/>
            </a:endParaRPr>
          </a:p>
        </p:txBody>
      </p:sp>
      <p:sp>
        <p:nvSpPr>
          <p:cNvPr id="258" name="Shape 258"/>
          <p:cNvSpPr/>
          <p:nvPr/>
        </p:nvSpPr>
        <p:spPr>
          <a:xfrm>
            <a:off x="1752600" y="2895600"/>
            <a:ext cx="5181600" cy="838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command   -option1   –option2    file</a:t>
            </a:r>
            <a:endParaRPr/>
          </a:p>
        </p:txBody>
      </p:sp>
      <p:sp>
        <p:nvSpPr>
          <p:cNvPr id="259" name="Shape 259"/>
          <p:cNvSpPr/>
          <p:nvPr/>
        </p:nvSpPr>
        <p:spPr>
          <a:xfrm>
            <a:off x="3124200" y="4191000"/>
            <a:ext cx="2438400" cy="6096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command   - -help</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Arial"/>
              <a:buNone/>
            </a:pPr>
            <a:r>
              <a:rPr lang="en-US" sz="4000" b="0" i="0" u="none" strike="noStrike" cap="none">
                <a:solidFill>
                  <a:schemeClr val="lt2"/>
                </a:solidFill>
                <a:latin typeface="Arial"/>
                <a:ea typeface="Arial"/>
                <a:cs typeface="Arial"/>
                <a:sym typeface="Arial"/>
              </a:rPr>
              <a:t>Anatomy of a Command</a:t>
            </a:r>
            <a:endParaRPr/>
          </a:p>
        </p:txBody>
      </p:sp>
      <p:sp>
        <p:nvSpPr>
          <p:cNvPr id="266" name="Shape 266"/>
          <p:cNvSpPr txBox="1">
            <a:spLocks noGrp="1"/>
          </p:cNvSpPr>
          <p:nvPr>
            <p:ph type="body" idx="1"/>
          </p:nvPr>
        </p:nvSpPr>
        <p:spPr>
          <a:xfrm>
            <a:off x="685346" y="1732450"/>
            <a:ext cx="7765322" cy="4058751"/>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342900" marR="0" lvl="0" indent="-217100" algn="l" rtl="0">
              <a:spcBef>
                <a:spcPts val="0"/>
              </a:spcBef>
              <a:spcAft>
                <a:spcPts val="0"/>
              </a:spcAft>
              <a:buClr>
                <a:schemeClr val="lt2"/>
              </a:buClr>
              <a:buSzPts val="1400"/>
              <a:buFont typeface="Noto Sans Symbols"/>
              <a:buNone/>
            </a:pPr>
            <a:endParaRPr sz="2000" b="0" i="0" u="none" strike="noStrike" cap="none">
              <a:solidFill>
                <a:schemeClr val="lt2"/>
              </a:solidFill>
              <a:latin typeface="Arial"/>
              <a:ea typeface="Arial"/>
              <a:cs typeface="Arial"/>
              <a:sym typeface="Arial"/>
            </a:endParaRPr>
          </a:p>
          <a:p>
            <a:pPr marL="342900" marR="0" lvl="0" indent="-217100" algn="l" rtl="0">
              <a:spcBef>
                <a:spcPts val="1000"/>
              </a:spcBef>
              <a:spcAft>
                <a:spcPts val="0"/>
              </a:spcAft>
              <a:buClr>
                <a:schemeClr val="lt2"/>
              </a:buClr>
              <a:buSzPts val="1400"/>
              <a:buFont typeface="Noto Sans Symbols"/>
              <a:buNone/>
            </a:pPr>
            <a:endParaRPr sz="2000" b="0" i="0" u="none" strike="noStrike" cap="none">
              <a:solidFill>
                <a:schemeClr val="lt2"/>
              </a:solidFill>
              <a:latin typeface="Arial"/>
              <a:ea typeface="Arial"/>
              <a:cs typeface="Arial"/>
              <a:sym typeface="Arial"/>
            </a:endParaRPr>
          </a:p>
        </p:txBody>
      </p:sp>
      <p:sp>
        <p:nvSpPr>
          <p:cNvPr id="267" name="Shape 267"/>
          <p:cNvSpPr/>
          <p:nvPr/>
        </p:nvSpPr>
        <p:spPr>
          <a:xfrm>
            <a:off x="1752600" y="2895600"/>
            <a:ext cx="5181600" cy="838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command   -option1   –option2    file</a:t>
            </a:r>
            <a:endParaRPr/>
          </a:p>
        </p:txBody>
      </p:sp>
      <p:sp>
        <p:nvSpPr>
          <p:cNvPr id="268" name="Shape 268"/>
          <p:cNvSpPr/>
          <p:nvPr/>
        </p:nvSpPr>
        <p:spPr>
          <a:xfrm>
            <a:off x="3124200" y="4191000"/>
            <a:ext cx="2438400" cy="6096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command    - -help</a:t>
            </a:r>
            <a:endParaRPr/>
          </a:p>
        </p:txBody>
      </p:sp>
      <p:sp>
        <p:nvSpPr>
          <p:cNvPr id="269" name="Shape 269"/>
          <p:cNvSpPr/>
          <p:nvPr/>
        </p:nvSpPr>
        <p:spPr>
          <a:xfrm>
            <a:off x="3124200" y="5486401"/>
            <a:ext cx="2438400" cy="6096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err="1" smtClean="0">
                <a:solidFill>
                  <a:schemeClr val="lt1"/>
                </a:solidFill>
              </a:rPr>
              <a:t>pwd</a:t>
            </a:r>
            <a:r>
              <a:rPr lang="en-US" sz="2400" dirty="0" smtClean="0">
                <a:solidFill>
                  <a:schemeClr val="lt1"/>
                </a:solidFill>
                <a:latin typeface="Arial"/>
                <a:ea typeface="Arial"/>
                <a:cs typeface="Arial"/>
                <a:sym typeface="Arial"/>
              </a:rPr>
              <a:t>    </a:t>
            </a:r>
            <a:r>
              <a:rPr lang="en-US" sz="2400" dirty="0">
                <a:solidFill>
                  <a:schemeClr val="lt1"/>
                </a:solidFill>
                <a:latin typeface="Arial"/>
                <a:ea typeface="Arial"/>
                <a:cs typeface="Arial"/>
                <a:sym typeface="Arial"/>
              </a:rPr>
              <a:t>- - help</a:t>
            </a:r>
            <a:endParaRPr sz="2400" dirty="0">
              <a:solidFill>
                <a:schemeClr val="lt1"/>
              </a:solidFill>
              <a:latin typeface="Arial"/>
              <a:ea typeface="Arial"/>
              <a:cs typeface="Arial"/>
              <a:sym typeface="Arial"/>
            </a:endParaRPr>
          </a:p>
        </p:txBody>
      </p:sp>
      <p:sp>
        <p:nvSpPr>
          <p:cNvPr id="270" name="Shape 270"/>
          <p:cNvSpPr txBox="1"/>
          <p:nvPr/>
        </p:nvSpPr>
        <p:spPr>
          <a:xfrm>
            <a:off x="3962400" y="4953000"/>
            <a:ext cx="838200" cy="3667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Try: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lt2"/>
                </a:solidFill>
                <a:latin typeface="Book Antiqua"/>
                <a:ea typeface="Book Antiqua"/>
                <a:cs typeface="Book Antiqua"/>
                <a:sym typeface="Book Antiqua"/>
              </a:rPr>
              <a:t>Location</a:t>
            </a:r>
            <a:endParaRPr/>
          </a:p>
        </p:txBody>
      </p:sp>
      <p:sp>
        <p:nvSpPr>
          <p:cNvPr id="277" name="Shape 277"/>
          <p:cNvSpPr txBox="1">
            <a:spLocks noGrp="1"/>
          </p:cNvSpPr>
          <p:nvPr>
            <p:ph type="body" idx="1"/>
          </p:nvPr>
        </p:nvSpPr>
        <p:spPr>
          <a:xfrm>
            <a:off x="457200" y="1798638"/>
            <a:ext cx="8229600" cy="4525962"/>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342900" marR="0" lvl="0" indent="-306000" algn="l" rtl="0">
              <a:lnSpc>
                <a:spcPct val="90000"/>
              </a:lnSpc>
              <a:spcBef>
                <a:spcPts val="0"/>
              </a:spcBef>
              <a:spcAft>
                <a:spcPts val="0"/>
              </a:spcAft>
              <a:buClr>
                <a:schemeClr val="lt2"/>
              </a:buClr>
              <a:buSzPts val="1400"/>
              <a:buFont typeface="Noto Sans Symbols"/>
              <a:buNone/>
            </a:pPr>
            <a:endParaRPr sz="2000" b="0" i="0" u="none" strike="noStrike" cap="none">
              <a:solidFill>
                <a:schemeClr val="lt2"/>
              </a:solidFill>
              <a:latin typeface="Book Antiqua"/>
              <a:ea typeface="Book Antiqua"/>
              <a:cs typeface="Book Antiqua"/>
              <a:sym typeface="Book Antiqua"/>
            </a:endParaRPr>
          </a:p>
          <a:p>
            <a:pPr marL="342900" marR="0" lvl="0" indent="-306000" algn="l" rtl="0">
              <a:lnSpc>
                <a:spcPct val="90000"/>
              </a:lnSpc>
              <a:spcBef>
                <a:spcPts val="1000"/>
              </a:spcBef>
              <a:spcAft>
                <a:spcPts val="0"/>
              </a:spcAft>
              <a:buClr>
                <a:schemeClr val="lt2"/>
              </a:buClr>
              <a:buSzPts val="1400"/>
              <a:buFont typeface="Noto Sans Symbols"/>
              <a:buNone/>
            </a:pPr>
            <a:r>
              <a:rPr lang="en-US" sz="2000" b="0" i="0" u="none" strike="noStrike" cap="none">
                <a:solidFill>
                  <a:schemeClr val="lt2"/>
                </a:solidFill>
                <a:latin typeface="Book Antiqua"/>
                <a:ea typeface="Book Antiqua"/>
                <a:cs typeface="Book Antiqua"/>
                <a:sym typeface="Book Antiqua"/>
              </a:rPr>
              <a:t>Type:</a:t>
            </a:r>
            <a:endParaRPr/>
          </a:p>
          <a:p>
            <a:pPr marL="342900" marR="0" lvl="0" indent="-306000" algn="l" rtl="0">
              <a:lnSpc>
                <a:spcPct val="90000"/>
              </a:lnSpc>
              <a:spcBef>
                <a:spcPts val="1000"/>
              </a:spcBef>
              <a:spcAft>
                <a:spcPts val="0"/>
              </a:spcAft>
              <a:buClr>
                <a:schemeClr val="lt2"/>
              </a:buClr>
              <a:buSzPts val="1400"/>
              <a:buFont typeface="Noto Sans Symbols"/>
              <a:buNone/>
            </a:pPr>
            <a:r>
              <a:rPr lang="en-US" sz="2000" b="0" i="0" u="none" strike="noStrike" cap="none">
                <a:solidFill>
                  <a:schemeClr val="lt2"/>
                </a:solidFill>
                <a:latin typeface="Book Antiqua"/>
                <a:ea typeface="Book Antiqua"/>
                <a:cs typeface="Book Antiqua"/>
                <a:sym typeface="Book Antiqua"/>
              </a:rPr>
              <a:t>                   and hit enter.  Should see</a:t>
            </a:r>
            <a:endParaRPr sz="2400" b="0" i="0" u="none" strike="noStrike" cap="none">
              <a:solidFill>
                <a:schemeClr val="lt2"/>
              </a:solidFill>
              <a:latin typeface="Book Antiqua"/>
              <a:ea typeface="Book Antiqua"/>
              <a:cs typeface="Book Antiqua"/>
              <a:sym typeface="Book Antiqua"/>
            </a:endParaRPr>
          </a:p>
          <a:p>
            <a:pPr marL="342900" marR="0" lvl="0" indent="-306000" algn="l" rtl="0">
              <a:lnSpc>
                <a:spcPct val="90000"/>
              </a:lnSpc>
              <a:spcBef>
                <a:spcPts val="1000"/>
              </a:spcBef>
              <a:spcAft>
                <a:spcPts val="0"/>
              </a:spcAft>
              <a:buClr>
                <a:schemeClr val="lt2"/>
              </a:buClr>
              <a:buSzPts val="1400"/>
              <a:buFont typeface="Noto Sans Symbols"/>
              <a:buNone/>
            </a:pPr>
            <a:endParaRPr sz="2000" b="0" i="0" u="none" strike="noStrike" cap="none">
              <a:solidFill>
                <a:schemeClr val="lt2"/>
              </a:solidFill>
              <a:latin typeface="Book Antiqua"/>
              <a:ea typeface="Book Antiqua"/>
              <a:cs typeface="Book Antiqua"/>
              <a:sym typeface="Book Antiqua"/>
            </a:endParaRPr>
          </a:p>
          <a:p>
            <a:pPr marL="342900" marR="0" lvl="0" indent="-306000" algn="ctr" rtl="0">
              <a:lnSpc>
                <a:spcPct val="90000"/>
              </a:lnSpc>
              <a:spcBef>
                <a:spcPts val="1160"/>
              </a:spcBef>
              <a:spcAft>
                <a:spcPts val="0"/>
              </a:spcAft>
              <a:buClr>
                <a:schemeClr val="lt2"/>
              </a:buClr>
              <a:buSzPts val="1960"/>
              <a:buFont typeface="Noto Sans Symbols"/>
              <a:buNone/>
            </a:pPr>
            <a:r>
              <a:rPr lang="en-US" sz="2800" b="0" i="0" u="none" strike="noStrike" cap="none">
                <a:solidFill>
                  <a:schemeClr val="lt2"/>
                </a:solidFill>
                <a:latin typeface="Book Antiqua"/>
                <a:ea typeface="Book Antiqua"/>
                <a:cs typeface="Book Antiqua"/>
                <a:sym typeface="Book Antiqua"/>
              </a:rPr>
              <a:t>shows “present working directory” or current location as a </a:t>
            </a:r>
            <a:r>
              <a:rPr lang="en-US" sz="2800" b="0" i="1" u="none" strike="noStrike" cap="none">
                <a:solidFill>
                  <a:schemeClr val="lt2"/>
                </a:solidFill>
                <a:latin typeface="Book Antiqua"/>
                <a:ea typeface="Book Antiqua"/>
                <a:cs typeface="Book Antiqua"/>
                <a:sym typeface="Book Antiqua"/>
              </a:rPr>
              <a:t>path</a:t>
            </a:r>
            <a:endParaRPr/>
          </a:p>
          <a:p>
            <a:pPr marL="342900" marR="0" lvl="0" indent="-306000" algn="l" rtl="0">
              <a:lnSpc>
                <a:spcPct val="90000"/>
              </a:lnSpc>
              <a:spcBef>
                <a:spcPts val="1160"/>
              </a:spcBef>
              <a:spcAft>
                <a:spcPts val="0"/>
              </a:spcAft>
              <a:buClr>
                <a:schemeClr val="lt2"/>
              </a:buClr>
              <a:buSzPts val="1960"/>
              <a:buFont typeface="Noto Sans Symbols"/>
              <a:buNone/>
            </a:pPr>
            <a:endParaRPr sz="2800" b="0" i="0" u="none" strike="noStrike" cap="none">
              <a:solidFill>
                <a:schemeClr val="lt2"/>
              </a:solidFill>
              <a:latin typeface="Book Antiqua"/>
              <a:ea typeface="Book Antiqua"/>
              <a:cs typeface="Book Antiqua"/>
              <a:sym typeface="Book Antiqua"/>
            </a:endParaRPr>
          </a:p>
          <a:p>
            <a:pPr marL="342900" marR="0" lvl="0" indent="-306000" algn="l" rtl="0">
              <a:lnSpc>
                <a:spcPct val="90000"/>
              </a:lnSpc>
              <a:spcBef>
                <a:spcPts val="1160"/>
              </a:spcBef>
              <a:spcAft>
                <a:spcPts val="0"/>
              </a:spcAft>
              <a:buClr>
                <a:schemeClr val="lt2"/>
              </a:buClr>
              <a:buSzPts val="1960"/>
              <a:buFont typeface="Noto Sans Symbols"/>
              <a:buNone/>
            </a:pPr>
            <a:endParaRPr sz="2800" b="0" i="0" u="none" strike="noStrike" cap="none">
              <a:solidFill>
                <a:schemeClr val="lt2"/>
              </a:solidFill>
              <a:latin typeface="Book Antiqua"/>
              <a:ea typeface="Book Antiqua"/>
              <a:cs typeface="Book Antiqua"/>
              <a:sym typeface="Book Antiqua"/>
            </a:endParaRPr>
          </a:p>
        </p:txBody>
      </p:sp>
      <p:sp>
        <p:nvSpPr>
          <p:cNvPr id="278" name="Shape 278"/>
          <p:cNvSpPr/>
          <p:nvPr/>
        </p:nvSpPr>
        <p:spPr>
          <a:xfrm>
            <a:off x="569263" y="2620742"/>
            <a:ext cx="9906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pwd</a:t>
            </a:r>
            <a:endParaRPr sz="1800">
              <a:solidFill>
                <a:schemeClr val="lt1"/>
              </a:solidFill>
              <a:latin typeface="Lustria"/>
              <a:ea typeface="Lustria"/>
              <a:cs typeface="Lustria"/>
              <a:sym typeface="Lustria"/>
            </a:endParaRPr>
          </a:p>
        </p:txBody>
      </p:sp>
      <p:sp>
        <p:nvSpPr>
          <p:cNvPr id="279" name="Shape 279"/>
          <p:cNvSpPr/>
          <p:nvPr/>
        </p:nvSpPr>
        <p:spPr>
          <a:xfrm>
            <a:off x="5193791" y="1711162"/>
            <a:ext cx="2286000" cy="5334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/home/nmrclass</a:t>
            </a:r>
            <a:endParaRPr/>
          </a:p>
        </p:txBody>
      </p:sp>
      <p:sp>
        <p:nvSpPr>
          <p:cNvPr id="280" name="Shape 280"/>
          <p:cNvSpPr/>
          <p:nvPr/>
        </p:nvSpPr>
        <p:spPr>
          <a:xfrm>
            <a:off x="5257800" y="2649958"/>
            <a:ext cx="2286000" cy="5334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/Users/YourName</a:t>
            </a:r>
            <a:endParaRPr sz="1800">
              <a:solidFill>
                <a:schemeClr val="lt1"/>
              </a:solidFill>
              <a:latin typeface="Lustria"/>
              <a:ea typeface="Lustria"/>
              <a:cs typeface="Lustria"/>
              <a:sym typeface="Lustria"/>
            </a:endParaRPr>
          </a:p>
        </p:txBody>
      </p:sp>
      <p:sp>
        <p:nvSpPr>
          <p:cNvPr id="281" name="Shape 281"/>
          <p:cNvSpPr txBox="1"/>
          <p:nvPr/>
        </p:nvSpPr>
        <p:spPr>
          <a:xfrm>
            <a:off x="6111888" y="2286223"/>
            <a:ext cx="533400" cy="36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Book Antiqua"/>
                <a:ea typeface="Book Antiqua"/>
                <a:cs typeface="Book Antiqua"/>
                <a:sym typeface="Book Antiqua"/>
              </a:rPr>
              <a:t>OR</a:t>
            </a:r>
            <a:endParaRPr/>
          </a:p>
        </p:txBody>
      </p:sp>
      <p:pic>
        <p:nvPicPr>
          <p:cNvPr id="282" name="Shape 282"/>
          <p:cNvPicPr preferRelativeResize="0"/>
          <p:nvPr/>
        </p:nvPicPr>
        <p:blipFill rotWithShape="1">
          <a:blip r:embed="rId3">
            <a:alphaModFix/>
          </a:blip>
          <a:srcRect/>
          <a:stretch/>
        </p:blipFill>
        <p:spPr>
          <a:xfrm>
            <a:off x="1138780" y="4691903"/>
            <a:ext cx="6858454" cy="952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lt2"/>
                </a:solidFill>
                <a:latin typeface="Book Antiqua"/>
                <a:ea typeface="Book Antiqua"/>
                <a:cs typeface="Book Antiqua"/>
                <a:sym typeface="Book Antiqua"/>
              </a:rPr>
              <a:t>Navigating Directories</a:t>
            </a:r>
            <a:endParaRPr/>
          </a:p>
        </p:txBody>
      </p:sp>
      <p:sp>
        <p:nvSpPr>
          <p:cNvPr id="289" name="Shape 289"/>
          <p:cNvSpPr txBox="1">
            <a:spLocks noGrp="1"/>
          </p:cNvSpPr>
          <p:nvPr>
            <p:ph type="body" idx="1"/>
          </p:nvPr>
        </p:nvSpPr>
        <p:spPr>
          <a:xfrm>
            <a:off x="204825" y="1076413"/>
            <a:ext cx="8382000" cy="3352800"/>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342900" marR="0" lvl="0" indent="-306000" algn="l" rtl="0">
              <a:spcBef>
                <a:spcPts val="0"/>
              </a:spcBef>
              <a:spcAft>
                <a:spcPts val="0"/>
              </a:spcAft>
              <a:buClr>
                <a:schemeClr val="lt2"/>
              </a:buClr>
              <a:buSzPts val="1960"/>
              <a:buFont typeface="Noto Sans Symbols"/>
              <a:buNone/>
            </a:pPr>
            <a:r>
              <a:rPr lang="en-US" sz="2800" b="0" i="0" u="none" strike="noStrike" cap="none" dirty="0">
                <a:solidFill>
                  <a:schemeClr val="lt2"/>
                </a:solidFill>
                <a:latin typeface="Book Antiqua"/>
                <a:ea typeface="Book Antiqua"/>
                <a:cs typeface="Book Antiqua"/>
                <a:sym typeface="Book Antiqua"/>
              </a:rPr>
              <a:t>   	         </a:t>
            </a:r>
            <a:endParaRPr lang="en-US" sz="2800" b="0" i="0" u="none" strike="noStrike" cap="none" dirty="0" smtClean="0">
              <a:solidFill>
                <a:schemeClr val="lt2"/>
              </a:solidFill>
              <a:latin typeface="Book Antiqua"/>
              <a:ea typeface="Book Antiqua"/>
              <a:cs typeface="Book Antiqua"/>
              <a:sym typeface="Book Antiqua"/>
            </a:endParaRPr>
          </a:p>
          <a:p>
            <a:pPr marL="342900" indent="-306000">
              <a:spcBef>
                <a:spcPts val="0"/>
              </a:spcBef>
              <a:buSzPts val="1960"/>
              <a:buNone/>
            </a:pPr>
            <a:r>
              <a:rPr lang="en-US" sz="2800" dirty="0">
                <a:latin typeface="Book Antiqua"/>
                <a:ea typeface="Book Antiqua"/>
                <a:cs typeface="Book Antiqua"/>
                <a:sym typeface="Book Antiqua"/>
              </a:rPr>
              <a:t>“list”:  see contents of </a:t>
            </a:r>
            <a:r>
              <a:rPr lang="en-US" sz="2800" dirty="0" smtClean="0">
                <a:latin typeface="Book Antiqua"/>
                <a:ea typeface="Book Antiqua"/>
                <a:cs typeface="Book Antiqua"/>
                <a:sym typeface="Book Antiqua"/>
              </a:rPr>
              <a:t>directory</a:t>
            </a:r>
          </a:p>
          <a:p>
            <a:pPr marL="342900" indent="-306000">
              <a:spcBef>
                <a:spcPts val="0"/>
              </a:spcBef>
              <a:buSzPts val="1960"/>
              <a:buNone/>
            </a:pPr>
            <a:endParaRPr lang="en-US" sz="2800" dirty="0"/>
          </a:p>
          <a:p>
            <a:pPr marL="342900" marR="0" lvl="0" indent="-306000" algn="l" rtl="0">
              <a:spcBef>
                <a:spcPts val="0"/>
              </a:spcBef>
              <a:spcAft>
                <a:spcPts val="0"/>
              </a:spcAft>
              <a:buClr>
                <a:schemeClr val="lt2"/>
              </a:buClr>
              <a:buSzPts val="1960"/>
              <a:buFont typeface="Noto Sans Symbols"/>
              <a:buNone/>
            </a:pPr>
            <a:r>
              <a:rPr lang="en-US" sz="2800" b="0" i="0" u="none" strike="noStrike" cap="none" dirty="0" smtClean="0">
                <a:solidFill>
                  <a:schemeClr val="lt2"/>
                </a:solidFill>
                <a:latin typeface="Book Antiqua"/>
                <a:ea typeface="Book Antiqua"/>
                <a:cs typeface="Book Antiqua"/>
                <a:sym typeface="Book Antiqua"/>
              </a:rPr>
              <a:t> </a:t>
            </a:r>
            <a:r>
              <a:rPr lang="en-US" sz="2800" b="0" i="0" u="none" strike="noStrike" cap="none" dirty="0">
                <a:solidFill>
                  <a:schemeClr val="lt2"/>
                </a:solidFill>
                <a:latin typeface="Book Antiqua"/>
                <a:ea typeface="Book Antiqua"/>
                <a:cs typeface="Book Antiqua"/>
                <a:sym typeface="Book Antiqua"/>
              </a:rPr>
              <a:t>“change directory”:  move into a folder</a:t>
            </a:r>
            <a:endParaRPr sz="2800" b="0" i="0" u="none" strike="noStrike" cap="none" dirty="0">
              <a:solidFill>
                <a:schemeClr val="lt2"/>
              </a:solidFill>
              <a:latin typeface="Book Antiqua"/>
              <a:ea typeface="Book Antiqua"/>
              <a:cs typeface="Book Antiqua"/>
              <a:sym typeface="Book Antiqua"/>
            </a:endParaRPr>
          </a:p>
          <a:p>
            <a:pPr marL="342900" marR="0" lvl="0" indent="-306000" algn="l" rtl="0">
              <a:spcBef>
                <a:spcPts val="1160"/>
              </a:spcBef>
              <a:spcAft>
                <a:spcPts val="0"/>
              </a:spcAft>
              <a:buClr>
                <a:schemeClr val="lt2"/>
              </a:buClr>
              <a:buSzPts val="1960"/>
              <a:buFont typeface="Noto Sans Symbols"/>
              <a:buNone/>
            </a:pPr>
            <a:endParaRPr lang="en-US" sz="2800" b="0" i="0" u="none" strike="noStrike" cap="none" dirty="0" smtClean="0">
              <a:solidFill>
                <a:schemeClr val="lt2"/>
              </a:solidFill>
              <a:latin typeface="Book Antiqua"/>
              <a:ea typeface="Book Antiqua"/>
              <a:cs typeface="Book Antiqua"/>
              <a:sym typeface="Book Antiqua"/>
            </a:endParaRPr>
          </a:p>
          <a:p>
            <a:pPr marL="342900" marR="0" lvl="0" indent="-306000" algn="l" rtl="0">
              <a:spcBef>
                <a:spcPts val="1160"/>
              </a:spcBef>
              <a:spcAft>
                <a:spcPts val="0"/>
              </a:spcAft>
              <a:buClr>
                <a:schemeClr val="lt2"/>
              </a:buClr>
              <a:buSzPts val="1960"/>
              <a:buFont typeface="Noto Sans Symbols"/>
              <a:buNone/>
            </a:pPr>
            <a:r>
              <a:rPr lang="en-US" sz="2800" dirty="0" smtClean="0">
                <a:latin typeface="Book Antiqua"/>
                <a:ea typeface="Book Antiqua"/>
                <a:cs typeface="Book Antiqua"/>
                <a:sym typeface="Book Antiqua"/>
              </a:rPr>
              <a:t>Type: </a:t>
            </a:r>
            <a:r>
              <a:rPr lang="en-US" sz="2800" dirty="0" err="1" smtClean="0">
                <a:latin typeface="Book Antiqua"/>
                <a:ea typeface="Book Antiqua"/>
                <a:cs typeface="Book Antiqua"/>
                <a:sym typeface="Book Antiqua"/>
              </a:rPr>
              <a:t>pwd</a:t>
            </a:r>
            <a:endParaRPr lang="en-US" sz="2800" dirty="0" smtClean="0">
              <a:latin typeface="Book Antiqua"/>
              <a:ea typeface="Book Antiqua"/>
              <a:cs typeface="Book Antiqua"/>
              <a:sym typeface="Book Antiqua"/>
            </a:endParaRPr>
          </a:p>
          <a:p>
            <a:pPr marL="342900" marR="0" lvl="0" indent="-306000" algn="l" rtl="0">
              <a:spcBef>
                <a:spcPts val="1160"/>
              </a:spcBef>
              <a:spcAft>
                <a:spcPts val="0"/>
              </a:spcAft>
              <a:buClr>
                <a:schemeClr val="lt2"/>
              </a:buClr>
              <a:buSzPts val="1960"/>
              <a:buFont typeface="Noto Sans Symbols"/>
              <a:buNone/>
            </a:pPr>
            <a:r>
              <a:rPr lang="en-US" sz="2800" b="0" i="0" u="none" strike="noStrike" cap="none" dirty="0" smtClean="0">
                <a:solidFill>
                  <a:schemeClr val="lt2"/>
                </a:solidFill>
                <a:latin typeface="Book Antiqua"/>
                <a:ea typeface="Book Antiqua"/>
                <a:cs typeface="Book Antiqua"/>
                <a:sym typeface="Book Antiqua"/>
              </a:rPr>
              <a:t>Type: cd /home/</a:t>
            </a:r>
            <a:r>
              <a:rPr lang="en-US" sz="2800" b="0" i="0" u="none" strike="noStrike" cap="none" dirty="0" err="1" smtClean="0">
                <a:solidFill>
                  <a:schemeClr val="lt2"/>
                </a:solidFill>
                <a:latin typeface="Book Antiqua"/>
                <a:ea typeface="Book Antiqua"/>
                <a:cs typeface="Book Antiqua"/>
                <a:sym typeface="Book Antiqua"/>
              </a:rPr>
              <a:t>nmrclass</a:t>
            </a:r>
            <a:r>
              <a:rPr lang="en-US" sz="2800" b="0" i="0" u="none" strike="noStrike" cap="none" dirty="0" smtClean="0">
                <a:solidFill>
                  <a:schemeClr val="lt2"/>
                </a:solidFill>
                <a:latin typeface="Book Antiqua"/>
                <a:ea typeface="Book Antiqua"/>
                <a:cs typeface="Book Antiqua"/>
                <a:sym typeface="Book Antiqua"/>
              </a:rPr>
              <a:t>/</a:t>
            </a:r>
            <a:r>
              <a:rPr lang="en-US" sz="2800" b="0" i="0" u="none" strike="noStrike" cap="none" dirty="0">
                <a:solidFill>
                  <a:schemeClr val="lt2"/>
                </a:solidFill>
                <a:latin typeface="Book Antiqua"/>
                <a:ea typeface="Book Antiqua"/>
                <a:cs typeface="Book Antiqua"/>
                <a:sym typeface="Book Antiqua"/>
              </a:rPr>
              <a:t>		</a:t>
            </a:r>
            <a:endParaRPr sz="2800" b="0" i="0" u="none" strike="noStrike" cap="none" dirty="0">
              <a:solidFill>
                <a:schemeClr val="lt2"/>
              </a:solidFill>
              <a:latin typeface="Book Antiqua"/>
              <a:ea typeface="Book Antiqua"/>
              <a:cs typeface="Book Antiqua"/>
              <a:sym typeface="Book Antiqua"/>
            </a:endParaRPr>
          </a:p>
          <a:p>
            <a:pPr marL="342900" marR="0" lvl="0" indent="-181540" algn="l" rtl="0">
              <a:spcBef>
                <a:spcPts val="1160"/>
              </a:spcBef>
              <a:spcAft>
                <a:spcPts val="0"/>
              </a:spcAft>
              <a:buClr>
                <a:schemeClr val="lt2"/>
              </a:buClr>
              <a:buSzPts val="1960"/>
              <a:buFont typeface="Noto Sans Symbols"/>
              <a:buNone/>
            </a:pPr>
            <a:endParaRPr sz="2800" b="0" i="0" u="none" strike="noStrike" cap="none" dirty="0">
              <a:solidFill>
                <a:schemeClr val="lt2"/>
              </a:solidFill>
              <a:latin typeface="Book Antiqua"/>
              <a:ea typeface="Book Antiqua"/>
              <a:cs typeface="Book Antiqua"/>
              <a:sym typeface="Book Antiqua"/>
            </a:endParaRPr>
          </a:p>
        </p:txBody>
      </p:sp>
      <p:sp>
        <p:nvSpPr>
          <p:cNvPr id="290" name="Shape 290"/>
          <p:cNvSpPr/>
          <p:nvPr/>
        </p:nvSpPr>
        <p:spPr>
          <a:xfrm>
            <a:off x="6108032" y="1688621"/>
            <a:ext cx="9906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ls</a:t>
            </a:r>
            <a:endParaRPr/>
          </a:p>
        </p:txBody>
      </p:sp>
      <p:sp>
        <p:nvSpPr>
          <p:cNvPr id="291" name="Shape 291"/>
          <p:cNvSpPr/>
          <p:nvPr/>
        </p:nvSpPr>
        <p:spPr>
          <a:xfrm>
            <a:off x="5127812" y="3010072"/>
            <a:ext cx="3711388"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cd   &lt;directory_name&gt;</a:t>
            </a:r>
            <a:endParaRPr sz="1800">
              <a:solidFill>
                <a:schemeClr val="lt1"/>
              </a:solidFill>
              <a:latin typeface="Lustria"/>
              <a:ea typeface="Lustria"/>
              <a:cs typeface="Lustria"/>
              <a:sym typeface="Lustria"/>
            </a:endParaRPr>
          </a:p>
        </p:txBody>
      </p:sp>
      <p:pic>
        <p:nvPicPr>
          <p:cNvPr id="292" name="Shape 292" descr="hierarchy"/>
          <p:cNvPicPr preferRelativeResize="0"/>
          <p:nvPr/>
        </p:nvPicPr>
        <p:blipFill rotWithShape="1">
          <a:blip r:embed="rId3">
            <a:alphaModFix/>
          </a:blip>
          <a:srcRect/>
          <a:stretch/>
        </p:blipFill>
        <p:spPr>
          <a:xfrm>
            <a:off x="5334000" y="3804443"/>
            <a:ext cx="3505200" cy="2754313"/>
          </a:xfrm>
          <a:prstGeom prst="rect">
            <a:avLst/>
          </a:prstGeom>
          <a:noFill/>
          <a:ln>
            <a:noFill/>
          </a:ln>
        </p:spPr>
      </p:pic>
      <p:sp>
        <p:nvSpPr>
          <p:cNvPr id="293" name="Shape 293"/>
          <p:cNvSpPr txBox="1"/>
          <p:nvPr/>
        </p:nvSpPr>
        <p:spPr>
          <a:xfrm>
            <a:off x="104073" y="4706447"/>
            <a:ext cx="4876800"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lt1"/>
                </a:solidFill>
                <a:latin typeface="Lustria"/>
                <a:ea typeface="Lustria"/>
                <a:cs typeface="Lustria"/>
                <a:sym typeface="Lustria"/>
              </a:rPr>
              <a:t>If your present working directory is this</a:t>
            </a:r>
            <a:endParaRPr dirty="0"/>
          </a:p>
          <a:p>
            <a:pPr marL="0" marR="0" lvl="0" indent="0" algn="l" rtl="0">
              <a:spcBef>
                <a:spcPts val="0"/>
              </a:spcBef>
              <a:spcAft>
                <a:spcPts val="0"/>
              </a:spcAft>
              <a:buNone/>
            </a:pPr>
            <a:endParaRPr sz="1800" dirty="0">
              <a:solidFill>
                <a:schemeClr val="lt1"/>
              </a:solidFill>
              <a:latin typeface="Lustria"/>
              <a:ea typeface="Lustria"/>
              <a:cs typeface="Lustria"/>
              <a:sym typeface="Lustria"/>
            </a:endParaRPr>
          </a:p>
          <a:p>
            <a:pPr marL="0" marR="0" lvl="0" indent="0" algn="l" rtl="0">
              <a:spcBef>
                <a:spcPts val="0"/>
              </a:spcBef>
              <a:spcAft>
                <a:spcPts val="0"/>
              </a:spcAft>
              <a:buNone/>
            </a:pPr>
            <a:r>
              <a:rPr lang="en-US" sz="1800" dirty="0">
                <a:solidFill>
                  <a:schemeClr val="lt1"/>
                </a:solidFill>
                <a:latin typeface="Lustria"/>
                <a:ea typeface="Lustria"/>
                <a:cs typeface="Lustria"/>
                <a:sym typeface="Lustria"/>
              </a:rPr>
              <a:t>Typing ls will print these names to your terminal</a:t>
            </a:r>
            <a:endParaRPr dirty="0"/>
          </a:p>
        </p:txBody>
      </p:sp>
      <p:sp>
        <p:nvSpPr>
          <p:cNvPr id="294" name="Shape 294"/>
          <p:cNvSpPr/>
          <p:nvPr/>
        </p:nvSpPr>
        <p:spPr>
          <a:xfrm>
            <a:off x="4648200" y="4706447"/>
            <a:ext cx="1143000" cy="224141"/>
          </a:xfrm>
          <a:prstGeom prst="rightArrow">
            <a:avLst>
              <a:gd name="adj1" fmla="val 50000"/>
              <a:gd name="adj2" fmla="val 50000"/>
            </a:avLst>
          </a:prstGeom>
          <a:solidFill>
            <a:schemeClr val="accent1"/>
          </a:solidFill>
          <a:ln w="15875" cap="rnd" cmpd="sng">
            <a:solidFill>
              <a:srgbClr val="89321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sp>
        <p:nvSpPr>
          <p:cNvPr id="295" name="Shape 295"/>
          <p:cNvSpPr/>
          <p:nvPr/>
        </p:nvSpPr>
        <p:spPr>
          <a:xfrm>
            <a:off x="4072707" y="5582198"/>
            <a:ext cx="1143000" cy="224141"/>
          </a:xfrm>
          <a:prstGeom prst="rightArrow">
            <a:avLst>
              <a:gd name="adj1" fmla="val 50000"/>
              <a:gd name="adj2" fmla="val 50000"/>
            </a:avLst>
          </a:prstGeom>
          <a:solidFill>
            <a:schemeClr val="accent1"/>
          </a:solidFill>
          <a:ln w="15875" cap="rnd" cmpd="sng">
            <a:solidFill>
              <a:srgbClr val="89321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lt2"/>
                </a:solidFill>
                <a:latin typeface="Book Antiqua"/>
                <a:ea typeface="Book Antiqua"/>
                <a:cs typeface="Book Antiqua"/>
                <a:sym typeface="Book Antiqua"/>
              </a:rPr>
              <a:t>Directory Contents</a:t>
            </a:r>
            <a:endParaRPr/>
          </a:p>
        </p:txBody>
      </p:sp>
      <p:sp>
        <p:nvSpPr>
          <p:cNvPr id="303" name="Shape 303"/>
          <p:cNvSpPr txBox="1">
            <a:spLocks noGrp="1"/>
          </p:cNvSpPr>
          <p:nvPr>
            <p:ph type="body" idx="1"/>
          </p:nvPr>
        </p:nvSpPr>
        <p:spPr>
          <a:xfrm>
            <a:off x="272970" y="1645065"/>
            <a:ext cx="7765322" cy="4058751"/>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342900" marR="0" lvl="0" indent="-306000" algn="l" rtl="0">
              <a:spcBef>
                <a:spcPts val="0"/>
              </a:spcBef>
              <a:spcAft>
                <a:spcPts val="0"/>
              </a:spcAft>
              <a:buClr>
                <a:schemeClr val="lt2"/>
              </a:buClr>
              <a:buSzPts val="1680"/>
              <a:buFont typeface="Noto Sans Symbols"/>
              <a:buChar char="◈"/>
            </a:pPr>
            <a:r>
              <a:rPr lang="en-US" sz="2400" b="0" i="0" u="none" strike="noStrike" cap="none" dirty="0">
                <a:solidFill>
                  <a:schemeClr val="lt2"/>
                </a:solidFill>
                <a:latin typeface="Book Antiqua"/>
                <a:ea typeface="Book Antiqua"/>
                <a:cs typeface="Book Antiqua"/>
                <a:sym typeface="Book Antiqua"/>
              </a:rPr>
              <a:t>List contents of directory you are in</a:t>
            </a:r>
            <a:endParaRPr dirty="0"/>
          </a:p>
          <a:p>
            <a:pPr marL="720000" marR="0" lvl="1" indent="-270000" algn="l" rtl="0">
              <a:spcBef>
                <a:spcPts val="1080"/>
              </a:spcBef>
              <a:spcAft>
                <a:spcPts val="0"/>
              </a:spcAft>
              <a:buClr>
                <a:schemeClr val="lt2"/>
              </a:buClr>
              <a:buSzPts val="1680"/>
              <a:buFont typeface="Noto Sans Symbols"/>
              <a:buNone/>
            </a:pPr>
            <a:r>
              <a:rPr lang="en-US" sz="2400" b="0" i="1" u="none" strike="noStrike" cap="none" dirty="0">
                <a:solidFill>
                  <a:schemeClr val="lt2"/>
                </a:solidFill>
                <a:latin typeface="Book Antiqua"/>
                <a:ea typeface="Book Antiqua"/>
                <a:cs typeface="Book Antiqua"/>
                <a:sym typeface="Book Antiqua"/>
              </a:rPr>
              <a:t>       	</a:t>
            </a:r>
            <a:r>
              <a:rPr lang="en-US" sz="2400" b="0" i="1" u="none" strike="noStrike" cap="none" dirty="0" smtClean="0">
                <a:solidFill>
                  <a:schemeClr val="lt2"/>
                </a:solidFill>
                <a:latin typeface="Book Antiqua"/>
                <a:ea typeface="Book Antiqua"/>
                <a:cs typeface="Book Antiqua"/>
                <a:sym typeface="Book Antiqua"/>
              </a:rPr>
              <a:t> </a:t>
            </a:r>
            <a:r>
              <a:rPr lang="en-US" sz="2400" b="0" i="1" u="none" strike="noStrike" cap="none" dirty="0">
                <a:solidFill>
                  <a:schemeClr val="lt2"/>
                </a:solidFill>
                <a:latin typeface="Book Antiqua"/>
                <a:ea typeface="Book Antiqua"/>
                <a:cs typeface="Book Antiqua"/>
                <a:sym typeface="Book Antiqua"/>
              </a:rPr>
              <a:t>lists names of directories/files</a:t>
            </a:r>
            <a:endParaRPr sz="2400" b="0" i="0" u="none" strike="noStrike" cap="none" dirty="0">
              <a:solidFill>
                <a:schemeClr val="lt2"/>
              </a:solidFill>
              <a:latin typeface="Book Antiqua"/>
              <a:ea typeface="Book Antiqua"/>
              <a:cs typeface="Book Antiqua"/>
              <a:sym typeface="Book Antiqua"/>
            </a:endParaRPr>
          </a:p>
          <a:p>
            <a:pPr marL="342900" marR="0" lvl="0" indent="-217100" algn="l" rtl="0">
              <a:spcBef>
                <a:spcPts val="1000"/>
              </a:spcBef>
              <a:spcAft>
                <a:spcPts val="0"/>
              </a:spcAft>
              <a:buClr>
                <a:schemeClr val="lt2"/>
              </a:buClr>
              <a:buSzPts val="1400"/>
              <a:buFont typeface="Noto Sans Symbols"/>
              <a:buNone/>
            </a:pPr>
            <a:endParaRPr sz="2000" b="0" i="0" u="none" strike="noStrike" cap="none" dirty="0">
              <a:solidFill>
                <a:schemeClr val="lt2"/>
              </a:solidFill>
              <a:latin typeface="Book Antiqua"/>
              <a:ea typeface="Book Antiqua"/>
              <a:cs typeface="Book Antiqua"/>
              <a:sym typeface="Book Antiqua"/>
            </a:endParaRPr>
          </a:p>
        </p:txBody>
      </p:sp>
      <p:pic>
        <p:nvPicPr>
          <p:cNvPr id="304" name="Shape 304" descr="hierarchy"/>
          <p:cNvPicPr preferRelativeResize="0"/>
          <p:nvPr/>
        </p:nvPicPr>
        <p:blipFill rotWithShape="1">
          <a:blip r:embed="rId3">
            <a:alphaModFix/>
          </a:blip>
          <a:srcRect/>
          <a:stretch/>
        </p:blipFill>
        <p:spPr>
          <a:xfrm>
            <a:off x="5943600" y="2209800"/>
            <a:ext cx="2895600" cy="2274888"/>
          </a:xfrm>
          <a:prstGeom prst="rect">
            <a:avLst/>
          </a:prstGeom>
          <a:noFill/>
          <a:ln>
            <a:noFill/>
          </a:ln>
        </p:spPr>
      </p:pic>
      <p:sp>
        <p:nvSpPr>
          <p:cNvPr id="305" name="Shape 305"/>
          <p:cNvSpPr/>
          <p:nvPr/>
        </p:nvSpPr>
        <p:spPr>
          <a:xfrm>
            <a:off x="762000" y="2209800"/>
            <a:ext cx="6858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ls</a:t>
            </a:r>
            <a:endParaRPr/>
          </a:p>
        </p:txBody>
      </p:sp>
      <p:sp>
        <p:nvSpPr>
          <p:cNvPr id="306" name="Shape 306"/>
          <p:cNvSpPr/>
          <p:nvPr/>
        </p:nvSpPr>
        <p:spPr>
          <a:xfrm>
            <a:off x="761999" y="3810000"/>
            <a:ext cx="794425"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ls  -lrt</a:t>
            </a:r>
            <a:endParaRPr/>
          </a:p>
        </p:txBody>
      </p:sp>
      <p:sp>
        <p:nvSpPr>
          <p:cNvPr id="307" name="Shape 307"/>
          <p:cNvSpPr/>
          <p:nvPr/>
        </p:nvSpPr>
        <p:spPr>
          <a:xfrm>
            <a:off x="762000" y="3276600"/>
            <a:ext cx="6858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ls  -l</a:t>
            </a:r>
            <a:endParaRPr/>
          </a:p>
        </p:txBody>
      </p:sp>
      <p:sp>
        <p:nvSpPr>
          <p:cNvPr id="308" name="Shape 308"/>
          <p:cNvSpPr/>
          <p:nvPr/>
        </p:nvSpPr>
        <p:spPr>
          <a:xfrm>
            <a:off x="762000" y="2743200"/>
            <a:ext cx="6858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ls  -a</a:t>
            </a:r>
            <a:endParaRPr/>
          </a:p>
        </p:txBody>
      </p:sp>
      <p:cxnSp>
        <p:nvCxnSpPr>
          <p:cNvPr id="309" name="Shape 309"/>
          <p:cNvCxnSpPr/>
          <p:nvPr/>
        </p:nvCxnSpPr>
        <p:spPr>
          <a:xfrm rot="10800000">
            <a:off x="1556426" y="2403257"/>
            <a:ext cx="487527" cy="0"/>
          </a:xfrm>
          <a:prstGeom prst="straightConnector1">
            <a:avLst/>
          </a:prstGeom>
          <a:noFill/>
          <a:ln w="15875" cap="rnd" cmpd="sng">
            <a:solidFill>
              <a:schemeClr val="accent1"/>
            </a:solidFill>
            <a:prstDash val="solid"/>
            <a:round/>
            <a:headEnd type="none" w="sm" len="sm"/>
            <a:tailEnd type="stealth"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20" name="Shape 320"/>
          <p:cNvSpPr txBox="1"/>
          <p:nvPr/>
        </p:nvSpPr>
        <p:spPr>
          <a:xfrm>
            <a:off x="762000" y="1361525"/>
            <a:ext cx="7765322" cy="4287350"/>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342900" marR="0" lvl="0" indent="-306000" algn="l" rtl="0">
              <a:spcBef>
                <a:spcPts val="0"/>
              </a:spcBef>
              <a:spcAft>
                <a:spcPts val="0"/>
              </a:spcAft>
              <a:buClr>
                <a:schemeClr val="lt2"/>
              </a:buClr>
              <a:buSzPts val="1400"/>
              <a:buFont typeface="Noto Sans Symbols"/>
              <a:buChar char="◈"/>
            </a:pPr>
            <a:r>
              <a:rPr lang="en-US" sz="2000" dirty="0">
                <a:solidFill>
                  <a:schemeClr val="lt2"/>
                </a:solidFill>
                <a:latin typeface="Book Antiqua"/>
                <a:ea typeface="Book Antiqua"/>
                <a:cs typeface="Book Antiqua"/>
                <a:sym typeface="Book Antiqua"/>
              </a:rPr>
              <a:t>List contents of directory you are in</a:t>
            </a:r>
            <a:endParaRPr dirty="0"/>
          </a:p>
          <a:p>
            <a:pPr marL="36900" marR="0" lvl="0" indent="0" algn="l" rtl="0">
              <a:spcBef>
                <a:spcPts val="1000"/>
              </a:spcBef>
              <a:spcAft>
                <a:spcPts val="0"/>
              </a:spcAft>
              <a:buClr>
                <a:schemeClr val="lt2"/>
              </a:buClr>
              <a:buSzPts val="1400"/>
              <a:buFont typeface="Noto Sans Symbols"/>
              <a:buNone/>
            </a:pPr>
            <a:endParaRPr sz="2000" dirty="0">
              <a:solidFill>
                <a:schemeClr val="lt2"/>
              </a:solidFill>
              <a:latin typeface="Book Antiqua"/>
              <a:ea typeface="Book Antiqua"/>
              <a:cs typeface="Book Antiqua"/>
              <a:sym typeface="Book Antiqua"/>
            </a:endParaRPr>
          </a:p>
          <a:p>
            <a:pPr marL="720000" marR="0" lvl="1" indent="-270000" algn="l" rtl="0">
              <a:spcBef>
                <a:spcPts val="1080"/>
              </a:spcBef>
              <a:spcAft>
                <a:spcPts val="0"/>
              </a:spcAft>
              <a:buClr>
                <a:schemeClr val="lt2"/>
              </a:buClr>
              <a:buSzPts val="1260"/>
              <a:buFont typeface="Noto Sans Symbols"/>
              <a:buNone/>
            </a:pPr>
            <a:r>
              <a:rPr lang="en-US" sz="1800" b="0" i="0" u="none" strike="noStrike" cap="none" dirty="0">
                <a:solidFill>
                  <a:schemeClr val="lt2"/>
                </a:solidFill>
                <a:latin typeface="Book Antiqua"/>
                <a:ea typeface="Book Antiqua"/>
                <a:cs typeface="Book Antiqua"/>
                <a:sym typeface="Book Antiqua"/>
              </a:rPr>
              <a:t>      	</a:t>
            </a:r>
            <a:r>
              <a:rPr lang="en-US" sz="1800" b="0" i="0" u="none" strike="noStrike" cap="none" dirty="0" smtClean="0">
                <a:solidFill>
                  <a:schemeClr val="lt2"/>
                </a:solidFill>
                <a:latin typeface="Book Antiqua"/>
                <a:ea typeface="Book Antiqua"/>
                <a:cs typeface="Book Antiqua"/>
                <a:sym typeface="Book Antiqua"/>
              </a:rPr>
              <a:t>       </a:t>
            </a:r>
            <a:r>
              <a:rPr lang="en-US" sz="2400" b="0" i="1" u="none" strike="noStrike" cap="none" dirty="0">
                <a:solidFill>
                  <a:schemeClr val="lt2"/>
                </a:solidFill>
                <a:latin typeface="Book Antiqua"/>
                <a:ea typeface="Book Antiqua"/>
                <a:cs typeface="Book Antiqua"/>
                <a:sym typeface="Book Antiqua"/>
              </a:rPr>
              <a:t>lists names of directories/files</a:t>
            </a:r>
            <a:endParaRPr sz="2400" b="0" i="0" u="none" strike="noStrike" cap="none" dirty="0">
              <a:solidFill>
                <a:schemeClr val="lt2"/>
              </a:solidFill>
              <a:latin typeface="Book Antiqua"/>
              <a:ea typeface="Book Antiqua"/>
              <a:cs typeface="Book Antiqua"/>
              <a:sym typeface="Book Antiqua"/>
            </a:endParaRPr>
          </a:p>
          <a:p>
            <a:pPr marL="720000" marR="0" lvl="1" indent="-270000" algn="l" rtl="0">
              <a:spcBef>
                <a:spcPts val="1080"/>
              </a:spcBef>
              <a:spcAft>
                <a:spcPts val="0"/>
              </a:spcAft>
              <a:buClr>
                <a:schemeClr val="lt2"/>
              </a:buClr>
              <a:buSzPts val="1680"/>
              <a:buFont typeface="Noto Sans Symbols"/>
              <a:buNone/>
            </a:pPr>
            <a:r>
              <a:rPr lang="en-US" sz="2400" b="0" i="1" u="none" strike="noStrike" cap="none" dirty="0">
                <a:solidFill>
                  <a:schemeClr val="lt2"/>
                </a:solidFill>
                <a:latin typeface="Book Antiqua"/>
                <a:ea typeface="Book Antiqua"/>
                <a:cs typeface="Book Antiqua"/>
                <a:sym typeface="Book Antiqua"/>
              </a:rPr>
              <a:t>       	</a:t>
            </a:r>
            <a:r>
              <a:rPr lang="en-US" sz="2400" b="0" i="1" u="none" strike="noStrike" cap="none" dirty="0" smtClean="0">
                <a:solidFill>
                  <a:schemeClr val="lt2"/>
                </a:solidFill>
                <a:latin typeface="Book Antiqua"/>
                <a:ea typeface="Book Antiqua"/>
                <a:cs typeface="Book Antiqua"/>
                <a:sym typeface="Book Antiqua"/>
              </a:rPr>
              <a:t> </a:t>
            </a:r>
            <a:r>
              <a:rPr lang="en-US" sz="2400" b="0" i="1" u="none" strike="noStrike" cap="none" dirty="0">
                <a:solidFill>
                  <a:schemeClr val="lt2"/>
                </a:solidFill>
                <a:latin typeface="Book Antiqua"/>
                <a:ea typeface="Book Antiqua"/>
                <a:cs typeface="Book Antiqua"/>
                <a:sym typeface="Book Antiqua"/>
              </a:rPr>
              <a:t>lists hidden files too</a:t>
            </a:r>
            <a:endParaRPr sz="2400" b="0" i="0" u="none" strike="noStrike" cap="none" dirty="0">
              <a:solidFill>
                <a:schemeClr val="lt2"/>
              </a:solidFill>
              <a:latin typeface="Book Antiqua"/>
              <a:ea typeface="Book Antiqua"/>
              <a:cs typeface="Book Antiqua"/>
              <a:sym typeface="Book Antiqua"/>
            </a:endParaRPr>
          </a:p>
          <a:p>
            <a:pPr marL="720000" marR="0" lvl="1" indent="-270000" algn="l" rtl="0">
              <a:spcBef>
                <a:spcPts val="1080"/>
              </a:spcBef>
              <a:spcAft>
                <a:spcPts val="0"/>
              </a:spcAft>
              <a:buClr>
                <a:schemeClr val="lt2"/>
              </a:buClr>
              <a:buSzPts val="1680"/>
              <a:buFont typeface="Noto Sans Symbols"/>
              <a:buNone/>
            </a:pPr>
            <a:r>
              <a:rPr lang="en-US" sz="2400" b="0" i="1" u="none" strike="noStrike" cap="none" dirty="0">
                <a:solidFill>
                  <a:schemeClr val="lt2"/>
                </a:solidFill>
                <a:latin typeface="Book Antiqua"/>
                <a:ea typeface="Book Antiqua"/>
                <a:cs typeface="Book Antiqua"/>
                <a:sym typeface="Book Antiqua"/>
              </a:rPr>
              <a:t>       		 </a:t>
            </a:r>
            <a:r>
              <a:rPr lang="en-US" sz="2400" b="0" i="0" u="none" strike="noStrike" cap="none" dirty="0">
                <a:solidFill>
                  <a:schemeClr val="lt2"/>
                </a:solidFill>
                <a:latin typeface="Book Antiqua"/>
                <a:ea typeface="Book Antiqua"/>
                <a:cs typeface="Book Antiqua"/>
                <a:sym typeface="Book Antiqua"/>
              </a:rPr>
              <a:t>			</a:t>
            </a:r>
            <a:endParaRPr dirty="0"/>
          </a:p>
          <a:p>
            <a:pPr marL="342900" marR="0" lvl="0" indent="-306000" algn="l" rtl="0">
              <a:spcBef>
                <a:spcPts val="1000"/>
              </a:spcBef>
              <a:spcAft>
                <a:spcPts val="0"/>
              </a:spcAft>
              <a:buClr>
                <a:schemeClr val="lt2"/>
              </a:buClr>
              <a:buSzPts val="1400"/>
              <a:buFont typeface="Noto Sans Symbols"/>
              <a:buNone/>
            </a:pPr>
            <a:r>
              <a:rPr lang="en-US" sz="2000" dirty="0">
                <a:solidFill>
                  <a:schemeClr val="lt2"/>
                </a:solidFill>
                <a:latin typeface="Book Antiqua"/>
                <a:ea typeface="Book Antiqua"/>
                <a:cs typeface="Book Antiqua"/>
                <a:sym typeface="Book Antiqua"/>
              </a:rPr>
              <a:t>		</a:t>
            </a:r>
            <a:endParaRPr dirty="0"/>
          </a:p>
          <a:p>
            <a:pPr marL="342900" marR="0" lvl="0" indent="-306000" algn="l" rtl="0">
              <a:spcBef>
                <a:spcPts val="1000"/>
              </a:spcBef>
              <a:spcAft>
                <a:spcPts val="0"/>
              </a:spcAft>
              <a:buClr>
                <a:schemeClr val="lt2"/>
              </a:buClr>
              <a:buSzPts val="1400"/>
              <a:buFont typeface="Noto Sans Symbols"/>
              <a:buNone/>
            </a:pPr>
            <a:r>
              <a:rPr lang="en-US" sz="2000" dirty="0">
                <a:solidFill>
                  <a:schemeClr val="lt2"/>
                </a:solidFill>
                <a:latin typeface="Book Antiqua"/>
                <a:ea typeface="Book Antiqua"/>
                <a:cs typeface="Book Antiqua"/>
                <a:sym typeface="Book Antiqua"/>
              </a:rPr>
              <a:t>		</a:t>
            </a:r>
            <a:endParaRPr dirty="0"/>
          </a:p>
          <a:p>
            <a:pPr marL="342900" marR="0" lvl="0" indent="-306000" algn="l" rtl="0">
              <a:spcBef>
                <a:spcPts val="1000"/>
              </a:spcBef>
              <a:spcAft>
                <a:spcPts val="0"/>
              </a:spcAft>
              <a:buClr>
                <a:schemeClr val="lt2"/>
              </a:buClr>
              <a:buSzPts val="1400"/>
              <a:buFont typeface="Noto Sans Symbols"/>
              <a:buNone/>
            </a:pPr>
            <a:r>
              <a:rPr lang="en-US" sz="2000" dirty="0">
                <a:solidFill>
                  <a:schemeClr val="lt2"/>
                </a:solidFill>
                <a:latin typeface="Book Antiqua"/>
                <a:ea typeface="Book Antiqua"/>
                <a:cs typeface="Book Antiqua"/>
                <a:sym typeface="Book Antiqua"/>
              </a:rPr>
              <a:t>		</a:t>
            </a:r>
            <a:endParaRPr sz="3200" dirty="0">
              <a:solidFill>
                <a:schemeClr val="lt2"/>
              </a:solidFill>
              <a:latin typeface="Book Antiqua"/>
              <a:ea typeface="Book Antiqua"/>
              <a:cs typeface="Book Antiqua"/>
              <a:sym typeface="Book Antiqua"/>
            </a:endParaRPr>
          </a:p>
        </p:txBody>
      </p:sp>
      <p:sp>
        <p:nvSpPr>
          <p:cNvPr id="315" name="Shape 315"/>
          <p:cNvSpPr txBox="1">
            <a:spLocks noGrp="1"/>
          </p:cNvSpPr>
          <p:nvPr>
            <p:ph type="title"/>
          </p:nvPr>
        </p:nvSpPr>
        <p:spPr>
          <a:xfrm>
            <a:off x="695889" y="291049"/>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lt2"/>
                </a:solidFill>
                <a:latin typeface="Book Antiqua"/>
                <a:ea typeface="Book Antiqua"/>
                <a:cs typeface="Book Antiqua"/>
                <a:sym typeface="Book Antiqua"/>
              </a:rPr>
              <a:t>Directory Contents</a:t>
            </a:r>
            <a:endParaRPr/>
          </a:p>
        </p:txBody>
      </p:sp>
      <p:pic>
        <p:nvPicPr>
          <p:cNvPr id="316" name="Shape 316" descr="hierarchy"/>
          <p:cNvPicPr preferRelativeResize="0"/>
          <p:nvPr/>
        </p:nvPicPr>
        <p:blipFill rotWithShape="1">
          <a:blip r:embed="rId3">
            <a:alphaModFix/>
          </a:blip>
          <a:srcRect/>
          <a:stretch/>
        </p:blipFill>
        <p:spPr>
          <a:xfrm>
            <a:off x="5943600" y="2209800"/>
            <a:ext cx="2895600" cy="2274888"/>
          </a:xfrm>
          <a:prstGeom prst="rect">
            <a:avLst/>
          </a:prstGeom>
          <a:noFill/>
          <a:ln>
            <a:noFill/>
          </a:ln>
        </p:spPr>
      </p:pic>
      <p:sp>
        <p:nvSpPr>
          <p:cNvPr id="317" name="Shape 317"/>
          <p:cNvSpPr txBox="1"/>
          <p:nvPr/>
        </p:nvSpPr>
        <p:spPr>
          <a:xfrm>
            <a:off x="3473650" y="4926013"/>
            <a:ext cx="2209800" cy="120015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Book Antiqua"/>
                <a:ea typeface="Book Antiqua"/>
                <a:cs typeface="Book Antiqua"/>
                <a:sym typeface="Book Antiqua"/>
              </a:rPr>
              <a:t>.cshrc</a:t>
            </a:r>
            <a:endParaRPr sz="1800">
              <a:solidFill>
                <a:schemeClr val="lt1"/>
              </a:solidFill>
              <a:latin typeface="Book Antiqua"/>
              <a:ea typeface="Book Antiqua"/>
              <a:cs typeface="Book Antiqua"/>
              <a:sym typeface="Book Antiqua"/>
            </a:endParaRPr>
          </a:p>
          <a:p>
            <a:pPr marL="0" marR="0" lvl="0" indent="0" algn="l" rtl="0">
              <a:spcBef>
                <a:spcPts val="900"/>
              </a:spcBef>
              <a:spcAft>
                <a:spcPts val="0"/>
              </a:spcAft>
              <a:buNone/>
            </a:pPr>
            <a:r>
              <a:rPr lang="en-US" sz="1800">
                <a:solidFill>
                  <a:schemeClr val="lt1"/>
                </a:solidFill>
                <a:latin typeface="Book Antiqua"/>
                <a:ea typeface="Book Antiqua"/>
                <a:cs typeface="Book Antiqua"/>
                <a:sym typeface="Book Antiqua"/>
              </a:rPr>
              <a:t>.bashrc</a:t>
            </a:r>
            <a:endParaRPr sz="1800">
              <a:solidFill>
                <a:schemeClr val="lt1"/>
              </a:solidFill>
              <a:latin typeface="Book Antiqua"/>
              <a:ea typeface="Book Antiqua"/>
              <a:cs typeface="Book Antiqua"/>
              <a:sym typeface="Book Antiqua"/>
            </a:endParaRPr>
          </a:p>
          <a:p>
            <a:pPr marL="0" marR="0" lvl="0" indent="0" algn="l" rtl="0">
              <a:spcBef>
                <a:spcPts val="900"/>
              </a:spcBef>
              <a:spcAft>
                <a:spcPts val="0"/>
              </a:spcAft>
              <a:buNone/>
            </a:pPr>
            <a:r>
              <a:rPr lang="en-US" sz="1800">
                <a:solidFill>
                  <a:schemeClr val="lt1"/>
                </a:solidFill>
                <a:latin typeface="Book Antiqua"/>
                <a:ea typeface="Book Antiqua"/>
                <a:cs typeface="Book Antiqua"/>
                <a:sym typeface="Book Antiqua"/>
              </a:rPr>
              <a:t>.alias</a:t>
            </a:r>
            <a:endParaRPr/>
          </a:p>
        </p:txBody>
      </p:sp>
      <p:sp>
        <p:nvSpPr>
          <p:cNvPr id="318" name="Shape 318"/>
          <p:cNvSpPr/>
          <p:nvPr/>
        </p:nvSpPr>
        <p:spPr>
          <a:xfrm>
            <a:off x="762000" y="2209800"/>
            <a:ext cx="6858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ls</a:t>
            </a:r>
            <a:endParaRPr/>
          </a:p>
        </p:txBody>
      </p:sp>
      <p:sp>
        <p:nvSpPr>
          <p:cNvPr id="319" name="Shape 319"/>
          <p:cNvSpPr/>
          <p:nvPr/>
        </p:nvSpPr>
        <p:spPr>
          <a:xfrm>
            <a:off x="761999" y="3810000"/>
            <a:ext cx="794425"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Lustria"/>
                <a:ea typeface="Lustria"/>
                <a:cs typeface="Lustria"/>
                <a:sym typeface="Lustria"/>
              </a:rPr>
              <a:t>ls  -</a:t>
            </a:r>
            <a:r>
              <a:rPr lang="en-US" sz="1800" dirty="0" err="1">
                <a:solidFill>
                  <a:schemeClr val="lt1"/>
                </a:solidFill>
                <a:latin typeface="Lustria"/>
                <a:ea typeface="Lustria"/>
                <a:cs typeface="Lustria"/>
                <a:sym typeface="Lustria"/>
              </a:rPr>
              <a:t>lrt</a:t>
            </a:r>
            <a:endParaRPr dirty="0"/>
          </a:p>
        </p:txBody>
      </p:sp>
      <p:sp>
        <p:nvSpPr>
          <p:cNvPr id="321" name="Shape 321"/>
          <p:cNvSpPr/>
          <p:nvPr/>
        </p:nvSpPr>
        <p:spPr>
          <a:xfrm>
            <a:off x="762000" y="3276600"/>
            <a:ext cx="6858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ls  -l</a:t>
            </a:r>
            <a:endParaRPr/>
          </a:p>
        </p:txBody>
      </p:sp>
      <p:sp>
        <p:nvSpPr>
          <p:cNvPr id="322" name="Shape 322"/>
          <p:cNvSpPr/>
          <p:nvPr/>
        </p:nvSpPr>
        <p:spPr>
          <a:xfrm>
            <a:off x="762000" y="2743200"/>
            <a:ext cx="6858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ls  -a</a:t>
            </a:r>
            <a:endParaRPr/>
          </a:p>
        </p:txBody>
      </p:sp>
      <p:cxnSp>
        <p:nvCxnSpPr>
          <p:cNvPr id="323" name="Shape 323"/>
          <p:cNvCxnSpPr/>
          <p:nvPr/>
        </p:nvCxnSpPr>
        <p:spPr>
          <a:xfrm rot="10800000">
            <a:off x="1556426" y="2403257"/>
            <a:ext cx="487527" cy="0"/>
          </a:xfrm>
          <a:prstGeom prst="straightConnector1">
            <a:avLst/>
          </a:prstGeom>
          <a:noFill/>
          <a:ln w="15875" cap="rnd" cmpd="sng">
            <a:solidFill>
              <a:schemeClr val="accent1"/>
            </a:solidFill>
            <a:prstDash val="solid"/>
            <a:round/>
            <a:headEnd type="none" w="sm" len="sm"/>
            <a:tailEnd type="stealth" w="med" len="med"/>
          </a:ln>
        </p:spPr>
      </p:cxnSp>
      <p:cxnSp>
        <p:nvCxnSpPr>
          <p:cNvPr id="324" name="Shape 324"/>
          <p:cNvCxnSpPr/>
          <p:nvPr/>
        </p:nvCxnSpPr>
        <p:spPr>
          <a:xfrm rot="10800000">
            <a:off x="1556427" y="2978926"/>
            <a:ext cx="487526" cy="0"/>
          </a:xfrm>
          <a:prstGeom prst="straightConnector1">
            <a:avLst/>
          </a:prstGeom>
          <a:noFill/>
          <a:ln w="15875" cap="rnd" cmpd="sng">
            <a:solidFill>
              <a:schemeClr val="accent1"/>
            </a:solidFill>
            <a:prstDash val="solid"/>
            <a:round/>
            <a:headEnd type="none" w="sm" len="sm"/>
            <a:tailEnd type="stealth"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685346" y="324950"/>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lt2"/>
                </a:solidFill>
                <a:latin typeface="Book Antiqua"/>
                <a:ea typeface="Book Antiqua"/>
                <a:cs typeface="Book Antiqua"/>
                <a:sym typeface="Book Antiqua"/>
              </a:rPr>
              <a:t>Directory Contents</a:t>
            </a:r>
            <a:endParaRPr/>
          </a:p>
        </p:txBody>
      </p:sp>
      <p:sp>
        <p:nvSpPr>
          <p:cNvPr id="331" name="Shape 331"/>
          <p:cNvSpPr txBox="1">
            <a:spLocks noGrp="1"/>
          </p:cNvSpPr>
          <p:nvPr>
            <p:ph type="body" idx="1"/>
          </p:nvPr>
        </p:nvSpPr>
        <p:spPr>
          <a:xfrm>
            <a:off x="694311" y="1427650"/>
            <a:ext cx="7765322" cy="4287350"/>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342900" marR="0" lvl="0" indent="-306000" algn="l" rtl="0">
              <a:lnSpc>
                <a:spcPct val="90000"/>
              </a:lnSpc>
              <a:spcBef>
                <a:spcPts val="0"/>
              </a:spcBef>
              <a:spcAft>
                <a:spcPts val="0"/>
              </a:spcAft>
              <a:buClr>
                <a:schemeClr val="lt2"/>
              </a:buClr>
              <a:buSzPts val="1400"/>
              <a:buFont typeface="Noto Sans Symbols"/>
              <a:buChar char="◈"/>
            </a:pPr>
            <a:r>
              <a:rPr lang="en-US" sz="2000" b="0" i="0" u="none" strike="noStrike" cap="none" dirty="0">
                <a:solidFill>
                  <a:schemeClr val="lt2"/>
                </a:solidFill>
                <a:latin typeface="Book Antiqua"/>
                <a:ea typeface="Book Antiqua"/>
                <a:cs typeface="Book Antiqua"/>
                <a:sym typeface="Book Antiqua"/>
              </a:rPr>
              <a:t>List contents of directory you are in</a:t>
            </a:r>
            <a:endParaRPr dirty="0"/>
          </a:p>
          <a:p>
            <a:pPr marL="36900" marR="0" lvl="0" indent="0" algn="l" rtl="0">
              <a:lnSpc>
                <a:spcPct val="90000"/>
              </a:lnSpc>
              <a:spcBef>
                <a:spcPts val="1000"/>
              </a:spcBef>
              <a:spcAft>
                <a:spcPts val="0"/>
              </a:spcAft>
              <a:buClr>
                <a:schemeClr val="lt2"/>
              </a:buClr>
              <a:buSzPts val="1400"/>
              <a:buFont typeface="Noto Sans Symbols"/>
              <a:buNone/>
            </a:pPr>
            <a:endParaRPr sz="2000" b="0" i="0" u="none" strike="noStrike" cap="none" dirty="0">
              <a:solidFill>
                <a:schemeClr val="lt2"/>
              </a:solidFill>
              <a:latin typeface="Book Antiqua"/>
              <a:ea typeface="Book Antiqua"/>
              <a:cs typeface="Book Antiqua"/>
              <a:sym typeface="Book Antiqua"/>
            </a:endParaRPr>
          </a:p>
          <a:p>
            <a:pPr marL="720000" marR="0" lvl="1" indent="-270000" algn="l" rtl="0">
              <a:lnSpc>
                <a:spcPct val="90000"/>
              </a:lnSpc>
              <a:spcBef>
                <a:spcPts val="1080"/>
              </a:spcBef>
              <a:spcAft>
                <a:spcPts val="0"/>
              </a:spcAft>
              <a:buClr>
                <a:schemeClr val="lt2"/>
              </a:buClr>
              <a:buSzPts val="1260"/>
              <a:buFont typeface="Noto Sans Symbols"/>
              <a:buNone/>
            </a:pPr>
            <a:r>
              <a:rPr lang="en-US" sz="1800" b="0" i="0" u="none" strike="noStrike" cap="none" dirty="0">
                <a:solidFill>
                  <a:schemeClr val="lt2"/>
                </a:solidFill>
                <a:latin typeface="Book Antiqua"/>
                <a:ea typeface="Book Antiqua"/>
                <a:cs typeface="Book Antiqua"/>
                <a:sym typeface="Book Antiqua"/>
              </a:rPr>
              <a:t>      	</a:t>
            </a:r>
            <a:r>
              <a:rPr lang="en-US" sz="1800" b="0" i="0" u="none" strike="noStrike" cap="none" dirty="0" smtClean="0">
                <a:solidFill>
                  <a:schemeClr val="lt2"/>
                </a:solidFill>
                <a:latin typeface="Book Antiqua"/>
                <a:ea typeface="Book Antiqua"/>
                <a:cs typeface="Book Antiqua"/>
                <a:sym typeface="Book Antiqua"/>
              </a:rPr>
              <a:t>           </a:t>
            </a:r>
            <a:r>
              <a:rPr lang="en-US" sz="2400" b="0" i="1" u="none" strike="noStrike" cap="none" dirty="0">
                <a:solidFill>
                  <a:schemeClr val="lt2"/>
                </a:solidFill>
                <a:latin typeface="Book Antiqua"/>
                <a:ea typeface="Book Antiqua"/>
                <a:cs typeface="Book Antiqua"/>
                <a:sym typeface="Book Antiqua"/>
              </a:rPr>
              <a:t>lists names of directories/files</a:t>
            </a:r>
            <a:endParaRPr sz="2400" b="0" i="0" u="none" strike="noStrike" cap="none" dirty="0">
              <a:solidFill>
                <a:schemeClr val="lt2"/>
              </a:solidFill>
              <a:latin typeface="Book Antiqua"/>
              <a:ea typeface="Book Antiqua"/>
              <a:cs typeface="Book Antiqua"/>
              <a:sym typeface="Book Antiqua"/>
            </a:endParaRPr>
          </a:p>
          <a:p>
            <a:pPr marL="720000" marR="0" lvl="1" indent="-270000" algn="l" rtl="0">
              <a:lnSpc>
                <a:spcPct val="90000"/>
              </a:lnSpc>
              <a:spcBef>
                <a:spcPts val="1080"/>
              </a:spcBef>
              <a:spcAft>
                <a:spcPts val="0"/>
              </a:spcAft>
              <a:buClr>
                <a:schemeClr val="lt2"/>
              </a:buClr>
              <a:buSzPts val="1680"/>
              <a:buFont typeface="Noto Sans Symbols"/>
              <a:buNone/>
            </a:pPr>
            <a:r>
              <a:rPr lang="en-US" sz="2400" b="0" i="1" u="none" strike="noStrike" cap="none" dirty="0">
                <a:solidFill>
                  <a:schemeClr val="lt2"/>
                </a:solidFill>
                <a:latin typeface="Book Antiqua"/>
                <a:ea typeface="Book Antiqua"/>
                <a:cs typeface="Book Antiqua"/>
                <a:sym typeface="Book Antiqua"/>
              </a:rPr>
              <a:t>       	</a:t>
            </a:r>
            <a:r>
              <a:rPr lang="en-US" sz="2400" b="0" i="1" u="none" strike="noStrike" cap="none" dirty="0" smtClean="0">
                <a:solidFill>
                  <a:schemeClr val="lt2"/>
                </a:solidFill>
                <a:latin typeface="Book Antiqua"/>
                <a:ea typeface="Book Antiqua"/>
                <a:cs typeface="Book Antiqua"/>
                <a:sym typeface="Book Antiqua"/>
              </a:rPr>
              <a:t> </a:t>
            </a:r>
            <a:r>
              <a:rPr lang="en-US" sz="2400" b="0" i="1" u="none" strike="noStrike" cap="none" dirty="0">
                <a:solidFill>
                  <a:schemeClr val="lt2"/>
                </a:solidFill>
                <a:latin typeface="Book Antiqua"/>
                <a:ea typeface="Book Antiqua"/>
                <a:cs typeface="Book Antiqua"/>
                <a:sym typeface="Book Antiqua"/>
              </a:rPr>
              <a:t>lists hidden files too</a:t>
            </a:r>
            <a:endParaRPr sz="2400" b="0" i="0" u="none" strike="noStrike" cap="none" dirty="0">
              <a:solidFill>
                <a:schemeClr val="lt2"/>
              </a:solidFill>
              <a:latin typeface="Book Antiqua"/>
              <a:ea typeface="Book Antiqua"/>
              <a:cs typeface="Book Antiqua"/>
              <a:sym typeface="Book Antiqua"/>
            </a:endParaRPr>
          </a:p>
          <a:p>
            <a:pPr marL="720000" marR="0" lvl="1" indent="-270000" algn="l" rtl="0">
              <a:lnSpc>
                <a:spcPct val="90000"/>
              </a:lnSpc>
              <a:spcBef>
                <a:spcPts val="1080"/>
              </a:spcBef>
              <a:spcAft>
                <a:spcPts val="0"/>
              </a:spcAft>
              <a:buClr>
                <a:schemeClr val="lt2"/>
              </a:buClr>
              <a:buSzPts val="1680"/>
              <a:buFont typeface="Noto Sans Symbols"/>
              <a:buNone/>
            </a:pPr>
            <a:r>
              <a:rPr lang="en-US" sz="2400" b="0" i="1" u="none" strike="noStrike" cap="none" dirty="0">
                <a:solidFill>
                  <a:schemeClr val="lt2"/>
                </a:solidFill>
                <a:latin typeface="Book Antiqua"/>
                <a:ea typeface="Book Antiqua"/>
                <a:cs typeface="Book Antiqua"/>
                <a:sym typeface="Book Antiqua"/>
              </a:rPr>
              <a:t>       	</a:t>
            </a:r>
            <a:r>
              <a:rPr lang="en-US" sz="2400" b="0" i="1" u="none" strike="noStrike" cap="none" dirty="0" smtClean="0">
                <a:solidFill>
                  <a:schemeClr val="lt2"/>
                </a:solidFill>
                <a:latin typeface="Book Antiqua"/>
                <a:ea typeface="Book Antiqua"/>
                <a:cs typeface="Book Antiqua"/>
                <a:sym typeface="Book Antiqua"/>
              </a:rPr>
              <a:t> </a:t>
            </a:r>
            <a:r>
              <a:rPr lang="en-US" sz="2400" b="0" i="1" u="none" strike="noStrike" cap="none" dirty="0">
                <a:solidFill>
                  <a:schemeClr val="lt2"/>
                </a:solidFill>
                <a:latin typeface="Book Antiqua"/>
                <a:ea typeface="Book Antiqua"/>
                <a:cs typeface="Book Antiqua"/>
                <a:sym typeface="Book Antiqua"/>
              </a:rPr>
              <a:t>lists file details</a:t>
            </a:r>
            <a:endParaRPr sz="2400" b="0" i="0" u="none" strike="noStrike" cap="none" dirty="0">
              <a:solidFill>
                <a:schemeClr val="lt2"/>
              </a:solidFill>
              <a:latin typeface="Book Antiqua"/>
              <a:ea typeface="Book Antiqua"/>
              <a:cs typeface="Book Antiqua"/>
              <a:sym typeface="Book Antiqua"/>
            </a:endParaRPr>
          </a:p>
          <a:p>
            <a:pPr marL="342900" marR="0" lvl="0" indent="-306000" algn="l" rtl="0">
              <a:lnSpc>
                <a:spcPct val="90000"/>
              </a:lnSpc>
              <a:spcBef>
                <a:spcPts val="1080"/>
              </a:spcBef>
              <a:spcAft>
                <a:spcPts val="0"/>
              </a:spcAft>
              <a:buClr>
                <a:schemeClr val="lt2"/>
              </a:buClr>
              <a:buSzPts val="1680"/>
              <a:buFont typeface="Noto Sans Symbols"/>
              <a:buNone/>
            </a:pPr>
            <a:r>
              <a:rPr lang="en-US" sz="2400" b="0" i="0" u="none" strike="noStrike" cap="none" dirty="0">
                <a:solidFill>
                  <a:schemeClr val="lt2"/>
                </a:solidFill>
                <a:latin typeface="Book Antiqua"/>
                <a:ea typeface="Book Antiqua"/>
                <a:cs typeface="Book Antiqua"/>
                <a:sym typeface="Book Antiqua"/>
              </a:rPr>
              <a:t>			</a:t>
            </a:r>
            <a:endParaRPr dirty="0"/>
          </a:p>
          <a:p>
            <a:pPr marL="342900" marR="0" lvl="0" indent="-306000" algn="l" rtl="0">
              <a:lnSpc>
                <a:spcPct val="90000"/>
              </a:lnSpc>
              <a:spcBef>
                <a:spcPts val="1000"/>
              </a:spcBef>
              <a:spcAft>
                <a:spcPts val="0"/>
              </a:spcAft>
              <a:buClr>
                <a:schemeClr val="lt2"/>
              </a:buClr>
              <a:buSzPts val="1400"/>
              <a:buFont typeface="Noto Sans Symbols"/>
              <a:buNone/>
            </a:pPr>
            <a:r>
              <a:rPr lang="en-US" sz="2000" b="0" i="0" u="none" strike="noStrike" cap="none" dirty="0">
                <a:solidFill>
                  <a:schemeClr val="lt2"/>
                </a:solidFill>
                <a:latin typeface="Book Antiqua"/>
                <a:ea typeface="Book Antiqua"/>
                <a:cs typeface="Book Antiqua"/>
                <a:sym typeface="Book Antiqua"/>
              </a:rPr>
              <a:t>		</a:t>
            </a:r>
            <a:endParaRPr dirty="0"/>
          </a:p>
          <a:p>
            <a:pPr marL="342900" marR="0" lvl="0" indent="-306000" algn="l" rtl="0">
              <a:lnSpc>
                <a:spcPct val="90000"/>
              </a:lnSpc>
              <a:spcBef>
                <a:spcPts val="1000"/>
              </a:spcBef>
              <a:spcAft>
                <a:spcPts val="0"/>
              </a:spcAft>
              <a:buClr>
                <a:schemeClr val="lt2"/>
              </a:buClr>
              <a:buSzPts val="1400"/>
              <a:buFont typeface="Noto Sans Symbols"/>
              <a:buNone/>
            </a:pPr>
            <a:r>
              <a:rPr lang="en-US" sz="2000" b="0" i="0" u="none" strike="noStrike" cap="none" dirty="0">
                <a:solidFill>
                  <a:schemeClr val="lt2"/>
                </a:solidFill>
                <a:latin typeface="Book Antiqua"/>
                <a:ea typeface="Book Antiqua"/>
                <a:cs typeface="Book Antiqua"/>
                <a:sym typeface="Book Antiqua"/>
              </a:rPr>
              <a:t>		</a:t>
            </a:r>
            <a:endParaRPr dirty="0"/>
          </a:p>
          <a:p>
            <a:pPr marL="342900" marR="0" lvl="0" indent="-306000" algn="l" rtl="0">
              <a:lnSpc>
                <a:spcPct val="90000"/>
              </a:lnSpc>
              <a:spcBef>
                <a:spcPts val="1200"/>
              </a:spcBef>
              <a:spcAft>
                <a:spcPts val="0"/>
              </a:spcAft>
              <a:buClr>
                <a:schemeClr val="lt2"/>
              </a:buClr>
              <a:buSzPts val="1400"/>
              <a:buFont typeface="Noto Sans Symbols"/>
              <a:buNone/>
            </a:pPr>
            <a:r>
              <a:rPr lang="en-US" dirty="0">
                <a:latin typeface="Book Antiqua"/>
                <a:ea typeface="Book Antiqua"/>
                <a:cs typeface="Book Antiqua"/>
                <a:sym typeface="Book Antiqua"/>
              </a:rPr>
              <a:t>	</a:t>
            </a:r>
            <a:r>
              <a:rPr lang="en-US" sz="2000" b="0" i="0" u="none" strike="noStrike" cap="none" dirty="0" smtClean="0">
                <a:solidFill>
                  <a:schemeClr val="lt2"/>
                </a:solidFill>
                <a:latin typeface="Book Antiqua"/>
                <a:ea typeface="Book Antiqua"/>
                <a:cs typeface="Book Antiqua"/>
                <a:sym typeface="Book Antiqua"/>
              </a:rPr>
              <a:t>  </a:t>
            </a:r>
            <a:r>
              <a:rPr lang="en-US" sz="3000" b="0" i="0" u="none" strike="noStrike" cap="none" dirty="0">
                <a:solidFill>
                  <a:schemeClr val="lt2"/>
                </a:solidFill>
                <a:latin typeface="Book Antiqua"/>
                <a:ea typeface="Book Antiqua"/>
                <a:cs typeface="Book Antiqua"/>
                <a:sym typeface="Book Antiqua"/>
              </a:rPr>
              <a:t>d{</a:t>
            </a:r>
            <a:r>
              <a:rPr lang="en-US" sz="3000" b="0" i="0" u="none" strike="noStrike" cap="none" dirty="0" err="1">
                <a:solidFill>
                  <a:schemeClr val="lt2"/>
                </a:solidFill>
                <a:latin typeface="Book Antiqua"/>
                <a:ea typeface="Book Antiqua"/>
                <a:cs typeface="Book Antiqua"/>
                <a:sym typeface="Book Antiqua"/>
              </a:rPr>
              <a:t>rwx</a:t>
            </a:r>
            <a:r>
              <a:rPr lang="en-US" sz="3000" b="0" i="0" u="none" strike="noStrike" cap="none" dirty="0">
                <a:solidFill>
                  <a:schemeClr val="lt2"/>
                </a:solidFill>
                <a:latin typeface="Book Antiqua"/>
                <a:ea typeface="Book Antiqua"/>
                <a:cs typeface="Book Antiqua"/>
                <a:sym typeface="Book Antiqua"/>
              </a:rPr>
              <a:t>}{</a:t>
            </a:r>
            <a:r>
              <a:rPr lang="en-US" sz="3000" b="0" i="0" u="none" strike="noStrike" cap="none" dirty="0" err="1">
                <a:solidFill>
                  <a:schemeClr val="lt2"/>
                </a:solidFill>
                <a:latin typeface="Book Antiqua"/>
                <a:ea typeface="Book Antiqua"/>
                <a:cs typeface="Book Antiqua"/>
                <a:sym typeface="Book Antiqua"/>
              </a:rPr>
              <a:t>rwx</a:t>
            </a:r>
            <a:r>
              <a:rPr lang="en-US" sz="3000" b="0" i="0" u="none" strike="noStrike" cap="none" dirty="0" smtClean="0">
                <a:solidFill>
                  <a:schemeClr val="lt2"/>
                </a:solidFill>
                <a:latin typeface="Book Antiqua"/>
                <a:ea typeface="Book Antiqua"/>
                <a:cs typeface="Book Antiqua"/>
                <a:sym typeface="Book Antiqua"/>
              </a:rPr>
              <a:t>}{---}   #  owner group</a:t>
            </a:r>
            <a:endParaRPr sz="3000" b="0" i="0" u="none" strike="noStrike" cap="none" dirty="0">
              <a:solidFill>
                <a:schemeClr val="lt2"/>
              </a:solidFill>
              <a:latin typeface="Book Antiqua"/>
              <a:ea typeface="Book Antiqua"/>
              <a:cs typeface="Book Antiqua"/>
              <a:sym typeface="Book Antiqua"/>
            </a:endParaRPr>
          </a:p>
        </p:txBody>
      </p:sp>
      <p:pic>
        <p:nvPicPr>
          <p:cNvPr id="332" name="Shape 332" descr="hierarchy"/>
          <p:cNvPicPr preferRelativeResize="0"/>
          <p:nvPr/>
        </p:nvPicPr>
        <p:blipFill rotWithShape="1">
          <a:blip r:embed="rId3">
            <a:alphaModFix/>
          </a:blip>
          <a:srcRect/>
          <a:stretch/>
        </p:blipFill>
        <p:spPr>
          <a:xfrm>
            <a:off x="5943600" y="2209800"/>
            <a:ext cx="2895600" cy="2274888"/>
          </a:xfrm>
          <a:prstGeom prst="rect">
            <a:avLst/>
          </a:prstGeom>
          <a:noFill/>
          <a:ln>
            <a:noFill/>
          </a:ln>
        </p:spPr>
      </p:pic>
      <p:sp>
        <p:nvSpPr>
          <p:cNvPr id="333" name="Shape 333"/>
          <p:cNvSpPr/>
          <p:nvPr/>
        </p:nvSpPr>
        <p:spPr>
          <a:xfrm>
            <a:off x="762000" y="2209800"/>
            <a:ext cx="6858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ls</a:t>
            </a:r>
            <a:endParaRPr/>
          </a:p>
        </p:txBody>
      </p:sp>
      <p:sp>
        <p:nvSpPr>
          <p:cNvPr id="334" name="Shape 334"/>
          <p:cNvSpPr/>
          <p:nvPr/>
        </p:nvSpPr>
        <p:spPr>
          <a:xfrm>
            <a:off x="761999" y="3810000"/>
            <a:ext cx="794425" cy="481272"/>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ls  -lrt</a:t>
            </a:r>
            <a:endParaRPr/>
          </a:p>
        </p:txBody>
      </p:sp>
      <p:sp>
        <p:nvSpPr>
          <p:cNvPr id="335" name="Shape 335"/>
          <p:cNvSpPr/>
          <p:nvPr/>
        </p:nvSpPr>
        <p:spPr>
          <a:xfrm>
            <a:off x="762000" y="3276600"/>
            <a:ext cx="6858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ls  -l</a:t>
            </a:r>
            <a:endParaRPr/>
          </a:p>
        </p:txBody>
      </p:sp>
      <p:sp>
        <p:nvSpPr>
          <p:cNvPr id="336" name="Shape 336"/>
          <p:cNvSpPr/>
          <p:nvPr/>
        </p:nvSpPr>
        <p:spPr>
          <a:xfrm>
            <a:off x="762000" y="2743200"/>
            <a:ext cx="6858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ls  -a</a:t>
            </a:r>
            <a:endParaRPr/>
          </a:p>
        </p:txBody>
      </p:sp>
      <p:cxnSp>
        <p:nvCxnSpPr>
          <p:cNvPr id="337" name="Shape 337"/>
          <p:cNvCxnSpPr/>
          <p:nvPr/>
        </p:nvCxnSpPr>
        <p:spPr>
          <a:xfrm rot="10800000">
            <a:off x="1556427" y="2978926"/>
            <a:ext cx="541314" cy="0"/>
          </a:xfrm>
          <a:prstGeom prst="straightConnector1">
            <a:avLst/>
          </a:prstGeom>
          <a:noFill/>
          <a:ln w="15875" cap="rnd" cmpd="sng">
            <a:solidFill>
              <a:schemeClr val="accent1"/>
            </a:solidFill>
            <a:prstDash val="solid"/>
            <a:round/>
            <a:headEnd type="none" w="sm" len="sm"/>
            <a:tailEnd type="stealth" w="med" len="med"/>
          </a:ln>
        </p:spPr>
      </p:cxnSp>
      <p:cxnSp>
        <p:nvCxnSpPr>
          <p:cNvPr id="338" name="Shape 338"/>
          <p:cNvCxnSpPr/>
          <p:nvPr/>
        </p:nvCxnSpPr>
        <p:spPr>
          <a:xfrm rot="10800000">
            <a:off x="1556426" y="2403257"/>
            <a:ext cx="541315" cy="0"/>
          </a:xfrm>
          <a:prstGeom prst="straightConnector1">
            <a:avLst/>
          </a:prstGeom>
          <a:noFill/>
          <a:ln w="15875" cap="rnd" cmpd="sng">
            <a:solidFill>
              <a:schemeClr val="accent1"/>
            </a:solidFill>
            <a:prstDash val="solid"/>
            <a:round/>
            <a:headEnd type="none" w="sm" len="sm"/>
            <a:tailEnd type="stealth" w="med" len="med"/>
          </a:ln>
        </p:spPr>
      </p:cxnSp>
      <p:cxnSp>
        <p:nvCxnSpPr>
          <p:cNvPr id="339" name="Shape 339"/>
          <p:cNvCxnSpPr/>
          <p:nvPr/>
        </p:nvCxnSpPr>
        <p:spPr>
          <a:xfrm rot="10800000">
            <a:off x="1556426" y="3536399"/>
            <a:ext cx="541315" cy="0"/>
          </a:xfrm>
          <a:prstGeom prst="straightConnector1">
            <a:avLst/>
          </a:prstGeom>
          <a:noFill/>
          <a:ln w="15875" cap="rnd" cmpd="sng">
            <a:solidFill>
              <a:schemeClr val="accent1"/>
            </a:solidFill>
            <a:prstDash val="solid"/>
            <a:round/>
            <a:headEnd type="none" w="sm" len="sm"/>
            <a:tailEnd type="stealth" w="med" len="med"/>
          </a:ln>
        </p:spPr>
      </p:cxnSp>
      <p:sp>
        <p:nvSpPr>
          <p:cNvPr id="340" name="Shape 340"/>
          <p:cNvSpPr txBox="1"/>
          <p:nvPr/>
        </p:nvSpPr>
        <p:spPr>
          <a:xfrm>
            <a:off x="1556425" y="5566786"/>
            <a:ext cx="2689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lt1"/>
                </a:solidFill>
                <a:latin typeface="Lustria"/>
                <a:ea typeface="Lustria"/>
                <a:cs typeface="Lustria"/>
                <a:sym typeface="Lustria"/>
              </a:rPr>
              <a:t>user       group    others</a:t>
            </a:r>
            <a:endParaRPr sz="1800" dirty="0">
              <a:solidFill>
                <a:schemeClr val="lt1"/>
              </a:solidFill>
              <a:latin typeface="Lustria"/>
              <a:ea typeface="Lustria"/>
              <a:cs typeface="Lustria"/>
              <a:sym typeface="Lustri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685346" y="393548"/>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lt2"/>
                </a:solidFill>
                <a:latin typeface="Book Antiqua"/>
                <a:ea typeface="Book Antiqua"/>
                <a:cs typeface="Book Antiqua"/>
                <a:sym typeface="Book Antiqua"/>
              </a:rPr>
              <a:t>Directory Contents</a:t>
            </a:r>
            <a:endParaRPr/>
          </a:p>
        </p:txBody>
      </p:sp>
      <p:pic>
        <p:nvPicPr>
          <p:cNvPr id="347" name="Shape 347" descr="hierarchy"/>
          <p:cNvPicPr preferRelativeResize="0"/>
          <p:nvPr/>
        </p:nvPicPr>
        <p:blipFill rotWithShape="1">
          <a:blip r:embed="rId3">
            <a:alphaModFix/>
          </a:blip>
          <a:srcRect/>
          <a:stretch/>
        </p:blipFill>
        <p:spPr>
          <a:xfrm>
            <a:off x="5943600" y="2209800"/>
            <a:ext cx="2895600" cy="2274888"/>
          </a:xfrm>
          <a:prstGeom prst="rect">
            <a:avLst/>
          </a:prstGeom>
          <a:noFill/>
          <a:ln>
            <a:noFill/>
          </a:ln>
        </p:spPr>
      </p:pic>
      <p:sp>
        <p:nvSpPr>
          <p:cNvPr id="348" name="Shape 348"/>
          <p:cNvSpPr/>
          <p:nvPr/>
        </p:nvSpPr>
        <p:spPr>
          <a:xfrm>
            <a:off x="762000" y="2209800"/>
            <a:ext cx="6858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ls</a:t>
            </a:r>
            <a:endParaRPr/>
          </a:p>
        </p:txBody>
      </p:sp>
      <p:sp>
        <p:nvSpPr>
          <p:cNvPr id="349" name="Shape 349"/>
          <p:cNvSpPr/>
          <p:nvPr/>
        </p:nvSpPr>
        <p:spPr>
          <a:xfrm>
            <a:off x="762000" y="3810000"/>
            <a:ext cx="794426" cy="424674"/>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ls  -lrt</a:t>
            </a:r>
            <a:endParaRPr/>
          </a:p>
        </p:txBody>
      </p:sp>
      <p:sp>
        <p:nvSpPr>
          <p:cNvPr id="350" name="Shape 350"/>
          <p:cNvSpPr/>
          <p:nvPr/>
        </p:nvSpPr>
        <p:spPr>
          <a:xfrm>
            <a:off x="762000" y="3276600"/>
            <a:ext cx="6858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ls  -l</a:t>
            </a:r>
            <a:endParaRPr/>
          </a:p>
        </p:txBody>
      </p:sp>
      <p:sp>
        <p:nvSpPr>
          <p:cNvPr id="351" name="Shape 351"/>
          <p:cNvSpPr/>
          <p:nvPr/>
        </p:nvSpPr>
        <p:spPr>
          <a:xfrm>
            <a:off x="762000" y="2743200"/>
            <a:ext cx="6858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ls  -a</a:t>
            </a:r>
            <a:endParaRPr/>
          </a:p>
        </p:txBody>
      </p:sp>
      <p:sp>
        <p:nvSpPr>
          <p:cNvPr id="352" name="Shape 352"/>
          <p:cNvSpPr txBox="1">
            <a:spLocks noGrp="1"/>
          </p:cNvSpPr>
          <p:nvPr>
            <p:ph type="body" idx="1"/>
          </p:nvPr>
        </p:nvSpPr>
        <p:spPr>
          <a:xfrm>
            <a:off x="923365" y="1368521"/>
            <a:ext cx="7765322" cy="4287350"/>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342900" marR="0" lvl="0" indent="-306000" algn="l" rtl="0">
              <a:lnSpc>
                <a:spcPct val="80000"/>
              </a:lnSpc>
              <a:spcBef>
                <a:spcPts val="0"/>
              </a:spcBef>
              <a:spcAft>
                <a:spcPts val="0"/>
              </a:spcAft>
              <a:buClr>
                <a:schemeClr val="lt2"/>
              </a:buClr>
              <a:buSzPts val="1683"/>
              <a:buFont typeface="Noto Sans Symbols"/>
              <a:buChar char="◈"/>
            </a:pPr>
            <a:r>
              <a:rPr lang="en-US" sz="2405" b="0" i="0" u="none" strike="noStrike" cap="none" dirty="0">
                <a:solidFill>
                  <a:schemeClr val="lt2"/>
                </a:solidFill>
                <a:latin typeface="Book Antiqua"/>
                <a:ea typeface="Book Antiqua"/>
                <a:cs typeface="Book Antiqua"/>
                <a:sym typeface="Book Antiqua"/>
              </a:rPr>
              <a:t>List contents of directory you are in</a:t>
            </a:r>
            <a:endParaRPr dirty="0"/>
          </a:p>
          <a:p>
            <a:pPr marL="36900" marR="0" lvl="0" indent="0" algn="l" rtl="0">
              <a:lnSpc>
                <a:spcPct val="80000"/>
              </a:lnSpc>
              <a:spcBef>
                <a:spcPts val="1081"/>
              </a:spcBef>
              <a:spcAft>
                <a:spcPts val="0"/>
              </a:spcAft>
              <a:buClr>
                <a:schemeClr val="lt2"/>
              </a:buClr>
              <a:buSzPts val="1683"/>
              <a:buFont typeface="Noto Sans Symbols"/>
              <a:buNone/>
            </a:pPr>
            <a:endParaRPr sz="2405" b="0" i="0" u="none" strike="noStrike" cap="none" dirty="0">
              <a:solidFill>
                <a:schemeClr val="lt2"/>
              </a:solidFill>
              <a:latin typeface="Book Antiqua"/>
              <a:ea typeface="Book Antiqua"/>
              <a:cs typeface="Book Antiqua"/>
              <a:sym typeface="Book Antiqua"/>
            </a:endParaRPr>
          </a:p>
          <a:p>
            <a:pPr marL="720000" marR="0" lvl="1" indent="-270000" algn="l" rtl="0">
              <a:lnSpc>
                <a:spcPct val="80000"/>
              </a:lnSpc>
              <a:spcBef>
                <a:spcPts val="1081"/>
              </a:spcBef>
              <a:spcAft>
                <a:spcPts val="0"/>
              </a:spcAft>
              <a:buClr>
                <a:schemeClr val="lt2"/>
              </a:buClr>
              <a:buSzPts val="1683"/>
              <a:buFont typeface="Noto Sans Symbols"/>
              <a:buNone/>
            </a:pPr>
            <a:r>
              <a:rPr lang="en-US" sz="2405" b="0" i="0" u="none" strike="noStrike" cap="none" dirty="0">
                <a:solidFill>
                  <a:schemeClr val="lt2"/>
                </a:solidFill>
                <a:latin typeface="Book Antiqua"/>
                <a:ea typeface="Book Antiqua"/>
                <a:cs typeface="Book Antiqua"/>
                <a:sym typeface="Book Antiqua"/>
              </a:rPr>
              <a:t>      	</a:t>
            </a:r>
            <a:r>
              <a:rPr lang="en-US" sz="2405" b="0" i="0" u="none" strike="noStrike" cap="none" dirty="0" smtClean="0">
                <a:solidFill>
                  <a:schemeClr val="lt2"/>
                </a:solidFill>
                <a:latin typeface="Book Antiqua"/>
                <a:ea typeface="Book Antiqua"/>
                <a:cs typeface="Book Antiqua"/>
                <a:sym typeface="Book Antiqua"/>
              </a:rPr>
              <a:t>    </a:t>
            </a:r>
            <a:r>
              <a:rPr lang="en-US" sz="2405" b="0" i="1" u="none" strike="noStrike" cap="none" dirty="0">
                <a:solidFill>
                  <a:schemeClr val="lt2"/>
                </a:solidFill>
                <a:latin typeface="Book Antiqua"/>
                <a:ea typeface="Book Antiqua"/>
                <a:cs typeface="Book Antiqua"/>
                <a:sym typeface="Book Antiqua"/>
              </a:rPr>
              <a:t>lists names of directories/files</a:t>
            </a:r>
            <a:endParaRPr sz="2405" b="0" i="0" u="none" strike="noStrike" cap="none" dirty="0">
              <a:solidFill>
                <a:schemeClr val="lt2"/>
              </a:solidFill>
              <a:latin typeface="Book Antiqua"/>
              <a:ea typeface="Book Antiqua"/>
              <a:cs typeface="Book Antiqua"/>
              <a:sym typeface="Book Antiqua"/>
            </a:endParaRPr>
          </a:p>
          <a:p>
            <a:pPr marL="720000" marR="0" lvl="1" indent="-270000" algn="l" rtl="0">
              <a:lnSpc>
                <a:spcPct val="80000"/>
              </a:lnSpc>
              <a:spcBef>
                <a:spcPts val="1081"/>
              </a:spcBef>
              <a:spcAft>
                <a:spcPts val="0"/>
              </a:spcAft>
              <a:buClr>
                <a:schemeClr val="lt2"/>
              </a:buClr>
              <a:buSzPts val="1683"/>
              <a:buFont typeface="Noto Sans Symbols"/>
              <a:buNone/>
            </a:pPr>
            <a:r>
              <a:rPr lang="en-US" sz="2405" b="0" i="1" u="none" strike="noStrike" cap="none" dirty="0">
                <a:solidFill>
                  <a:schemeClr val="lt2"/>
                </a:solidFill>
                <a:latin typeface="Book Antiqua"/>
                <a:ea typeface="Book Antiqua"/>
                <a:cs typeface="Book Antiqua"/>
                <a:sym typeface="Book Antiqua"/>
              </a:rPr>
              <a:t>       </a:t>
            </a:r>
            <a:r>
              <a:rPr lang="en-US" sz="2405" b="0" i="1" u="none" strike="noStrike" cap="none" dirty="0" smtClean="0">
                <a:solidFill>
                  <a:schemeClr val="lt2"/>
                </a:solidFill>
                <a:latin typeface="Book Antiqua"/>
                <a:ea typeface="Book Antiqua"/>
                <a:cs typeface="Book Antiqua"/>
                <a:sym typeface="Book Antiqua"/>
              </a:rPr>
              <a:t>         </a:t>
            </a:r>
            <a:r>
              <a:rPr lang="en-US" sz="2405" i="1" dirty="0" smtClean="0">
                <a:latin typeface="Book Antiqua"/>
                <a:ea typeface="Book Antiqua"/>
                <a:cs typeface="Book Antiqua"/>
                <a:sym typeface="Book Antiqua"/>
              </a:rPr>
              <a:t>l</a:t>
            </a:r>
            <a:r>
              <a:rPr lang="en-US" sz="2405" b="0" i="1" u="none" strike="noStrike" cap="none" dirty="0" smtClean="0">
                <a:solidFill>
                  <a:schemeClr val="lt2"/>
                </a:solidFill>
                <a:latin typeface="Book Antiqua"/>
                <a:ea typeface="Book Antiqua"/>
                <a:cs typeface="Book Antiqua"/>
                <a:sym typeface="Book Antiqua"/>
              </a:rPr>
              <a:t>ists </a:t>
            </a:r>
            <a:r>
              <a:rPr lang="en-US" sz="2405" b="0" i="1" u="none" strike="noStrike" cap="none" dirty="0">
                <a:solidFill>
                  <a:schemeClr val="lt2"/>
                </a:solidFill>
                <a:latin typeface="Book Antiqua"/>
                <a:ea typeface="Book Antiqua"/>
                <a:cs typeface="Book Antiqua"/>
                <a:sym typeface="Book Antiqua"/>
              </a:rPr>
              <a:t>hidden files too</a:t>
            </a:r>
            <a:endParaRPr sz="2405" b="0" i="0" u="none" strike="noStrike" cap="none" dirty="0">
              <a:solidFill>
                <a:schemeClr val="lt2"/>
              </a:solidFill>
              <a:latin typeface="Book Antiqua"/>
              <a:ea typeface="Book Antiqua"/>
              <a:cs typeface="Book Antiqua"/>
              <a:sym typeface="Book Antiqua"/>
            </a:endParaRPr>
          </a:p>
          <a:p>
            <a:pPr marL="720000" marR="0" lvl="1" indent="-270000" algn="l" rtl="0">
              <a:lnSpc>
                <a:spcPct val="80000"/>
              </a:lnSpc>
              <a:spcBef>
                <a:spcPts val="1081"/>
              </a:spcBef>
              <a:spcAft>
                <a:spcPts val="0"/>
              </a:spcAft>
              <a:buClr>
                <a:schemeClr val="lt2"/>
              </a:buClr>
              <a:buSzPts val="1683"/>
              <a:buFont typeface="Noto Sans Symbols"/>
              <a:buNone/>
            </a:pPr>
            <a:r>
              <a:rPr lang="en-US" sz="2405" b="0" i="1" u="none" strike="noStrike" cap="none" dirty="0">
                <a:solidFill>
                  <a:schemeClr val="lt2"/>
                </a:solidFill>
                <a:latin typeface="Book Antiqua"/>
                <a:ea typeface="Book Antiqua"/>
                <a:cs typeface="Book Antiqua"/>
                <a:sym typeface="Book Antiqua"/>
              </a:rPr>
              <a:t>       </a:t>
            </a:r>
            <a:r>
              <a:rPr lang="en-US" sz="2405" i="1" dirty="0">
                <a:latin typeface="Book Antiqua"/>
                <a:ea typeface="Book Antiqua"/>
                <a:cs typeface="Book Antiqua"/>
                <a:sym typeface="Book Antiqua"/>
              </a:rPr>
              <a:t> </a:t>
            </a:r>
            <a:r>
              <a:rPr lang="en-US" sz="2405" i="1" dirty="0" smtClean="0">
                <a:latin typeface="Book Antiqua"/>
                <a:ea typeface="Book Antiqua"/>
                <a:cs typeface="Book Antiqua"/>
                <a:sym typeface="Book Antiqua"/>
              </a:rPr>
              <a:t>       </a:t>
            </a:r>
            <a:r>
              <a:rPr lang="en-US" sz="2405" b="0" i="1" u="none" strike="noStrike" cap="none" dirty="0" smtClean="0">
                <a:solidFill>
                  <a:schemeClr val="lt2"/>
                </a:solidFill>
                <a:latin typeface="Book Antiqua"/>
                <a:ea typeface="Book Antiqua"/>
                <a:cs typeface="Book Antiqua"/>
                <a:sym typeface="Book Antiqua"/>
              </a:rPr>
              <a:t> </a:t>
            </a:r>
            <a:r>
              <a:rPr lang="en-US" sz="2405" b="0" i="1" u="none" strike="noStrike" cap="none" dirty="0">
                <a:solidFill>
                  <a:schemeClr val="lt2"/>
                </a:solidFill>
                <a:latin typeface="Book Antiqua"/>
                <a:ea typeface="Book Antiqua"/>
                <a:cs typeface="Book Antiqua"/>
                <a:sym typeface="Book Antiqua"/>
              </a:rPr>
              <a:t>lists file details</a:t>
            </a:r>
            <a:endParaRPr dirty="0"/>
          </a:p>
          <a:p>
            <a:pPr marL="720000" marR="0" lvl="1" indent="-270000" algn="l" rtl="0">
              <a:lnSpc>
                <a:spcPct val="80000"/>
              </a:lnSpc>
              <a:spcBef>
                <a:spcPts val="1081"/>
              </a:spcBef>
              <a:spcAft>
                <a:spcPts val="0"/>
              </a:spcAft>
              <a:buClr>
                <a:schemeClr val="lt2"/>
              </a:buClr>
              <a:buSzPts val="1683"/>
              <a:buFont typeface="Noto Sans Symbols"/>
              <a:buNone/>
            </a:pPr>
            <a:r>
              <a:rPr lang="en-US" sz="2405" b="0" i="1" u="none" strike="noStrike" cap="none" dirty="0">
                <a:solidFill>
                  <a:schemeClr val="lt2"/>
                </a:solidFill>
                <a:latin typeface="Book Antiqua"/>
                <a:ea typeface="Book Antiqua"/>
                <a:cs typeface="Book Antiqua"/>
                <a:sym typeface="Book Antiqua"/>
              </a:rPr>
              <a:t>		</a:t>
            </a:r>
            <a:r>
              <a:rPr lang="en-US" sz="2405" i="1" dirty="0">
                <a:latin typeface="Book Antiqua"/>
                <a:ea typeface="Book Antiqua"/>
                <a:cs typeface="Book Antiqua"/>
                <a:sym typeface="Book Antiqua"/>
              </a:rPr>
              <a:t> </a:t>
            </a:r>
            <a:r>
              <a:rPr lang="en-US" sz="2405" i="1" dirty="0" smtClean="0">
                <a:latin typeface="Book Antiqua"/>
                <a:ea typeface="Book Antiqua"/>
                <a:cs typeface="Book Antiqua"/>
                <a:sym typeface="Book Antiqua"/>
              </a:rPr>
              <a:t>         </a:t>
            </a:r>
            <a:r>
              <a:rPr lang="en-US" sz="2405" b="0" i="1" u="none" strike="noStrike" cap="none" dirty="0" smtClean="0">
                <a:solidFill>
                  <a:schemeClr val="lt2"/>
                </a:solidFill>
                <a:latin typeface="Book Antiqua"/>
                <a:ea typeface="Book Antiqua"/>
                <a:cs typeface="Book Antiqua"/>
                <a:sym typeface="Book Antiqua"/>
              </a:rPr>
              <a:t>lists </a:t>
            </a:r>
            <a:r>
              <a:rPr lang="en-US" sz="2405" b="0" i="1" u="none" strike="noStrike" cap="none" dirty="0">
                <a:solidFill>
                  <a:schemeClr val="lt2"/>
                </a:solidFill>
                <a:latin typeface="Book Antiqua"/>
                <a:ea typeface="Book Antiqua"/>
                <a:cs typeface="Book Antiqua"/>
                <a:sym typeface="Book Antiqua"/>
              </a:rPr>
              <a:t>recent files last</a:t>
            </a:r>
            <a:endParaRPr sz="2405" b="0" i="0" u="none" strike="noStrike" cap="none" dirty="0">
              <a:solidFill>
                <a:schemeClr val="lt2"/>
              </a:solidFill>
              <a:latin typeface="Book Antiqua"/>
              <a:ea typeface="Book Antiqua"/>
              <a:cs typeface="Book Antiqua"/>
              <a:sym typeface="Book Antiqua"/>
            </a:endParaRPr>
          </a:p>
          <a:p>
            <a:pPr marL="342900" marR="0" lvl="0" indent="-306000" algn="l" rtl="0">
              <a:lnSpc>
                <a:spcPct val="80000"/>
              </a:lnSpc>
              <a:spcBef>
                <a:spcPts val="1044"/>
              </a:spcBef>
              <a:spcAft>
                <a:spcPts val="0"/>
              </a:spcAft>
              <a:buClr>
                <a:schemeClr val="lt2"/>
              </a:buClr>
              <a:buSzPts val="1554"/>
              <a:buFont typeface="Noto Sans Symbols"/>
              <a:buNone/>
            </a:pPr>
            <a:r>
              <a:rPr lang="en-US" sz="2220" b="0" i="0" u="none" strike="noStrike" cap="none" dirty="0">
                <a:solidFill>
                  <a:schemeClr val="lt2"/>
                </a:solidFill>
                <a:latin typeface="Book Antiqua"/>
                <a:ea typeface="Book Antiqua"/>
                <a:cs typeface="Book Antiqua"/>
                <a:sym typeface="Book Antiqua"/>
              </a:rPr>
              <a:t>			</a:t>
            </a:r>
            <a:endParaRPr dirty="0"/>
          </a:p>
          <a:p>
            <a:pPr marL="342900" marR="0" lvl="0" indent="-306000" algn="l" rtl="0">
              <a:lnSpc>
                <a:spcPct val="80000"/>
              </a:lnSpc>
              <a:spcBef>
                <a:spcPts val="970"/>
              </a:spcBef>
              <a:spcAft>
                <a:spcPts val="0"/>
              </a:spcAft>
              <a:buClr>
                <a:schemeClr val="lt2"/>
              </a:buClr>
              <a:buSzPts val="1295"/>
              <a:buFont typeface="Noto Sans Symbols"/>
              <a:buNone/>
            </a:pPr>
            <a:r>
              <a:rPr lang="en-US" sz="1850" b="0" i="0" u="none" strike="noStrike" cap="none" dirty="0">
                <a:solidFill>
                  <a:schemeClr val="lt2"/>
                </a:solidFill>
                <a:latin typeface="Book Antiqua"/>
                <a:ea typeface="Book Antiqua"/>
                <a:cs typeface="Book Antiqua"/>
                <a:sym typeface="Book Antiqua"/>
              </a:rPr>
              <a:t>		</a:t>
            </a:r>
            <a:endParaRPr dirty="0"/>
          </a:p>
          <a:p>
            <a:pPr marL="342900" marR="0" lvl="0" indent="-306000" algn="l" rtl="0">
              <a:lnSpc>
                <a:spcPct val="80000"/>
              </a:lnSpc>
              <a:spcBef>
                <a:spcPts val="970"/>
              </a:spcBef>
              <a:spcAft>
                <a:spcPts val="0"/>
              </a:spcAft>
              <a:buClr>
                <a:schemeClr val="lt2"/>
              </a:buClr>
              <a:buSzPts val="1295"/>
              <a:buFont typeface="Noto Sans Symbols"/>
              <a:buNone/>
            </a:pPr>
            <a:r>
              <a:rPr lang="en-US" sz="1850" b="0" i="0" u="none" strike="noStrike" cap="none" dirty="0">
                <a:solidFill>
                  <a:schemeClr val="lt2"/>
                </a:solidFill>
                <a:latin typeface="Book Antiqua"/>
                <a:ea typeface="Book Antiqua"/>
                <a:cs typeface="Book Antiqua"/>
                <a:sym typeface="Book Antiqua"/>
              </a:rPr>
              <a:t>		</a:t>
            </a:r>
            <a:endParaRPr dirty="0"/>
          </a:p>
          <a:p>
            <a:pPr marL="342900" marR="0" lvl="0" indent="-306000" algn="l" rtl="0">
              <a:lnSpc>
                <a:spcPct val="80000"/>
              </a:lnSpc>
              <a:spcBef>
                <a:spcPts val="970"/>
              </a:spcBef>
              <a:spcAft>
                <a:spcPts val="0"/>
              </a:spcAft>
              <a:buClr>
                <a:schemeClr val="lt2"/>
              </a:buClr>
              <a:buSzPts val="1295"/>
              <a:buFont typeface="Noto Sans Symbols"/>
              <a:buNone/>
            </a:pPr>
            <a:r>
              <a:rPr lang="en-US" sz="1850" b="0" i="0" u="none" strike="noStrike" cap="none" dirty="0">
                <a:solidFill>
                  <a:schemeClr val="lt2"/>
                </a:solidFill>
                <a:latin typeface="Book Antiqua"/>
                <a:ea typeface="Book Antiqua"/>
                <a:cs typeface="Book Antiqua"/>
                <a:sym typeface="Book Antiqua"/>
              </a:rPr>
              <a:t>		</a:t>
            </a:r>
            <a:endParaRPr sz="2775" b="0" i="0" u="none" strike="noStrike" cap="none" dirty="0">
              <a:solidFill>
                <a:schemeClr val="lt2"/>
              </a:solidFill>
              <a:latin typeface="Book Antiqua"/>
              <a:ea typeface="Book Antiqua"/>
              <a:cs typeface="Book Antiqua"/>
              <a:sym typeface="Book Antiqua"/>
            </a:endParaRPr>
          </a:p>
        </p:txBody>
      </p:sp>
      <p:cxnSp>
        <p:nvCxnSpPr>
          <p:cNvPr id="353" name="Shape 353"/>
          <p:cNvCxnSpPr/>
          <p:nvPr/>
        </p:nvCxnSpPr>
        <p:spPr>
          <a:xfrm flipH="1" flipV="1">
            <a:off x="1556426" y="2403257"/>
            <a:ext cx="450174" cy="9743"/>
          </a:xfrm>
          <a:prstGeom prst="straightConnector1">
            <a:avLst/>
          </a:prstGeom>
          <a:noFill/>
          <a:ln w="15875" cap="rnd" cmpd="sng">
            <a:solidFill>
              <a:schemeClr val="accent1"/>
            </a:solidFill>
            <a:prstDash val="solid"/>
            <a:round/>
            <a:headEnd type="none" w="sm" len="sm"/>
            <a:tailEnd type="stealth" w="med" len="med"/>
          </a:ln>
        </p:spPr>
      </p:cxnSp>
      <p:cxnSp>
        <p:nvCxnSpPr>
          <p:cNvPr id="354" name="Shape 354"/>
          <p:cNvCxnSpPr/>
          <p:nvPr/>
        </p:nvCxnSpPr>
        <p:spPr>
          <a:xfrm flipH="1">
            <a:off x="1556426" y="2971800"/>
            <a:ext cx="812324" cy="7126"/>
          </a:xfrm>
          <a:prstGeom prst="straightConnector1">
            <a:avLst/>
          </a:prstGeom>
          <a:noFill/>
          <a:ln w="15875" cap="rnd" cmpd="sng">
            <a:solidFill>
              <a:schemeClr val="accent1"/>
            </a:solidFill>
            <a:prstDash val="solid"/>
            <a:round/>
            <a:headEnd type="none" w="sm" len="sm"/>
            <a:tailEnd type="stealth" w="med" len="med"/>
          </a:ln>
        </p:spPr>
      </p:cxnSp>
      <p:cxnSp>
        <p:nvCxnSpPr>
          <p:cNvPr id="355" name="Shape 355"/>
          <p:cNvCxnSpPr/>
          <p:nvPr/>
        </p:nvCxnSpPr>
        <p:spPr>
          <a:xfrm flipH="1">
            <a:off x="1556428" y="3479800"/>
            <a:ext cx="812322" cy="11775"/>
          </a:xfrm>
          <a:prstGeom prst="straightConnector1">
            <a:avLst/>
          </a:prstGeom>
          <a:noFill/>
          <a:ln w="15875" cap="rnd" cmpd="sng">
            <a:solidFill>
              <a:schemeClr val="accent1"/>
            </a:solidFill>
            <a:prstDash val="solid"/>
            <a:round/>
            <a:headEnd type="none" w="sm" len="sm"/>
            <a:tailEnd type="stealth" w="med" len="med"/>
          </a:ln>
        </p:spPr>
      </p:cxnSp>
      <p:cxnSp>
        <p:nvCxnSpPr>
          <p:cNvPr id="356" name="Shape 356"/>
          <p:cNvCxnSpPr/>
          <p:nvPr/>
        </p:nvCxnSpPr>
        <p:spPr>
          <a:xfrm flipH="1">
            <a:off x="1556426" y="3810000"/>
            <a:ext cx="812324" cy="203200"/>
          </a:xfrm>
          <a:prstGeom prst="straightConnector1">
            <a:avLst/>
          </a:prstGeom>
          <a:noFill/>
          <a:ln w="15875" cap="rnd" cmpd="sng">
            <a:solidFill>
              <a:schemeClr val="accent1"/>
            </a:solidFill>
            <a:prstDash val="solid"/>
            <a:round/>
            <a:headEnd type="none" w="sm" len="sm"/>
            <a:tailEnd type="stealth"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lt2"/>
                </a:solidFill>
                <a:latin typeface="Book Antiqua"/>
                <a:ea typeface="Book Antiqua"/>
                <a:cs typeface="Book Antiqua"/>
                <a:sym typeface="Book Antiqua"/>
              </a:rPr>
              <a:t>Save Some Time</a:t>
            </a:r>
            <a:endParaRPr/>
          </a:p>
        </p:txBody>
      </p:sp>
      <p:sp>
        <p:nvSpPr>
          <p:cNvPr id="363" name="Shape 363"/>
          <p:cNvSpPr txBox="1">
            <a:spLocks noGrp="1"/>
          </p:cNvSpPr>
          <p:nvPr>
            <p:ph type="body" idx="1"/>
          </p:nvPr>
        </p:nvSpPr>
        <p:spPr>
          <a:xfrm>
            <a:off x="685346" y="1732450"/>
            <a:ext cx="8261430" cy="4058751"/>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342900" marR="0" lvl="0" indent="-306000" algn="l" rtl="0">
              <a:spcBef>
                <a:spcPts val="0"/>
              </a:spcBef>
              <a:spcAft>
                <a:spcPts val="0"/>
              </a:spcAft>
              <a:buClr>
                <a:schemeClr val="lt2"/>
              </a:buClr>
              <a:buSzPts val="1680"/>
              <a:buFont typeface="Noto Sans Symbols"/>
              <a:buNone/>
            </a:pPr>
            <a:r>
              <a:rPr lang="en-US" sz="2400" b="1" i="0" u="none" strike="noStrike" cap="none">
                <a:solidFill>
                  <a:schemeClr val="lt2"/>
                </a:solidFill>
                <a:latin typeface="Book Antiqua"/>
                <a:ea typeface="Book Antiqua"/>
                <a:cs typeface="Book Antiqua"/>
                <a:sym typeface="Book Antiqua"/>
              </a:rPr>
              <a:t>Filename Completion</a:t>
            </a:r>
            <a:endParaRPr/>
          </a:p>
          <a:p>
            <a:pPr marL="342900" marR="0" lvl="0" indent="-306000" algn="l" rtl="0">
              <a:spcBef>
                <a:spcPts val="1080"/>
              </a:spcBef>
              <a:spcAft>
                <a:spcPts val="0"/>
              </a:spcAft>
              <a:buClr>
                <a:schemeClr val="lt2"/>
              </a:buClr>
              <a:buSzPts val="1680"/>
              <a:buFont typeface="Noto Sans Symbols"/>
              <a:buNone/>
            </a:pPr>
            <a:r>
              <a:rPr lang="en-US" sz="2400" b="0" i="0" u="none" strike="noStrike" cap="none">
                <a:solidFill>
                  <a:schemeClr val="lt2"/>
                </a:solidFill>
                <a:latin typeface="Book Antiqua"/>
                <a:ea typeface="Book Antiqua"/>
                <a:cs typeface="Book Antiqua"/>
                <a:sym typeface="Book Antiqua"/>
              </a:rPr>
              <a:t>Type</a:t>
            </a:r>
            <a:endParaRPr sz="2400" b="0" i="0" u="none" strike="noStrike" cap="none">
              <a:solidFill>
                <a:schemeClr val="lt2"/>
              </a:solidFill>
              <a:latin typeface="Book Antiqua"/>
              <a:ea typeface="Book Antiqua"/>
              <a:cs typeface="Book Antiqua"/>
              <a:sym typeface="Book Antiqua"/>
            </a:endParaRPr>
          </a:p>
          <a:p>
            <a:pPr marL="342900" marR="0" lvl="0" indent="-306000" algn="l" rtl="0">
              <a:spcBef>
                <a:spcPts val="1080"/>
              </a:spcBef>
              <a:spcAft>
                <a:spcPts val="0"/>
              </a:spcAft>
              <a:buClr>
                <a:schemeClr val="lt2"/>
              </a:buClr>
              <a:buSzPts val="1680"/>
              <a:buFont typeface="Noto Sans Symbols"/>
              <a:buNone/>
            </a:pPr>
            <a:endParaRPr sz="2400" b="0" i="1" u="none" strike="noStrike" cap="none">
              <a:solidFill>
                <a:schemeClr val="lt2"/>
              </a:solidFill>
              <a:latin typeface="Book Antiqua"/>
              <a:ea typeface="Book Antiqua"/>
              <a:cs typeface="Book Antiqua"/>
              <a:sym typeface="Book Antiqua"/>
            </a:endParaRPr>
          </a:p>
          <a:p>
            <a:pPr marL="342900" marR="0" lvl="0" indent="-306000" algn="l" rtl="0">
              <a:spcBef>
                <a:spcPts val="1080"/>
              </a:spcBef>
              <a:spcAft>
                <a:spcPts val="0"/>
              </a:spcAft>
              <a:buClr>
                <a:schemeClr val="lt2"/>
              </a:buClr>
              <a:buSzPts val="1680"/>
              <a:buFont typeface="Noto Sans Symbols"/>
              <a:buNone/>
            </a:pPr>
            <a:r>
              <a:rPr lang="en-US" sz="2400" b="0" i="1" u="none" strike="noStrike" cap="none">
                <a:solidFill>
                  <a:schemeClr val="lt2"/>
                </a:solidFill>
                <a:latin typeface="Book Antiqua"/>
                <a:ea typeface="Book Antiqua"/>
                <a:cs typeface="Book Antiqua"/>
                <a:sym typeface="Book Antiqua"/>
              </a:rPr>
              <a:t>hit Tab key  and you should see			             hit enter</a:t>
            </a:r>
            <a:endParaRPr sz="2400" b="1" i="0" u="none" strike="noStrike" cap="none">
              <a:solidFill>
                <a:schemeClr val="lt2"/>
              </a:solidFill>
              <a:latin typeface="Book Antiqua"/>
              <a:ea typeface="Book Antiqua"/>
              <a:cs typeface="Book Antiqua"/>
              <a:sym typeface="Book Antiqua"/>
            </a:endParaRPr>
          </a:p>
          <a:p>
            <a:pPr marL="342900" marR="0" lvl="0" indent="-306000" algn="l" rtl="0">
              <a:spcBef>
                <a:spcPts val="1080"/>
              </a:spcBef>
              <a:spcAft>
                <a:spcPts val="0"/>
              </a:spcAft>
              <a:buClr>
                <a:schemeClr val="lt2"/>
              </a:buClr>
              <a:buSzPts val="1680"/>
              <a:buFont typeface="Noto Sans Symbols"/>
              <a:buNone/>
            </a:pPr>
            <a:r>
              <a:rPr lang="en-US" sz="2400" b="0" i="1" u="none" strike="noStrike" cap="none">
                <a:solidFill>
                  <a:schemeClr val="lt2"/>
                </a:solidFill>
                <a:latin typeface="Book Antiqua"/>
                <a:ea typeface="Book Antiqua"/>
                <a:cs typeface="Book Antiqua"/>
                <a:sym typeface="Book Antiqua"/>
              </a:rPr>
              <a:t>**Without changing directories, you can list what is under the directory Desktop</a:t>
            </a:r>
            <a:endParaRPr sz="2400" b="1" i="0" u="none" strike="noStrike" cap="none">
              <a:solidFill>
                <a:schemeClr val="lt2"/>
              </a:solidFill>
              <a:latin typeface="Book Antiqua"/>
              <a:ea typeface="Book Antiqua"/>
              <a:cs typeface="Book Antiqua"/>
              <a:sym typeface="Book Antiqua"/>
            </a:endParaRPr>
          </a:p>
          <a:p>
            <a:pPr marL="342900" marR="0" lvl="0" indent="-306000" algn="l" rtl="0">
              <a:spcBef>
                <a:spcPts val="1080"/>
              </a:spcBef>
              <a:spcAft>
                <a:spcPts val="0"/>
              </a:spcAft>
              <a:buClr>
                <a:schemeClr val="lt2"/>
              </a:buClr>
              <a:buSzPts val="1680"/>
              <a:buFont typeface="Noto Sans Symbols"/>
              <a:buNone/>
            </a:pPr>
            <a:r>
              <a:rPr lang="en-US" sz="2400" b="1" i="0" u="none" strike="noStrike" cap="none">
                <a:solidFill>
                  <a:schemeClr val="lt2"/>
                </a:solidFill>
                <a:latin typeface="Book Antiqua"/>
                <a:ea typeface="Book Antiqua"/>
                <a:cs typeface="Book Antiqua"/>
                <a:sym typeface="Book Antiqua"/>
              </a:rPr>
              <a:t>History</a:t>
            </a:r>
            <a:endParaRPr sz="2400" b="1" i="0" u="none" strike="noStrike" cap="none">
              <a:solidFill>
                <a:schemeClr val="lt2"/>
              </a:solidFill>
              <a:latin typeface="Book Antiqua"/>
              <a:ea typeface="Book Antiqua"/>
              <a:cs typeface="Book Antiqua"/>
              <a:sym typeface="Book Antiqua"/>
            </a:endParaRPr>
          </a:p>
          <a:p>
            <a:pPr marL="342900" marR="0" lvl="0" indent="-306000" algn="l" rtl="0">
              <a:spcBef>
                <a:spcPts val="1080"/>
              </a:spcBef>
              <a:spcAft>
                <a:spcPts val="0"/>
              </a:spcAft>
              <a:buClr>
                <a:schemeClr val="lt2"/>
              </a:buClr>
              <a:buSzPts val="1680"/>
              <a:buFont typeface="Noto Sans Symbols"/>
              <a:buNone/>
            </a:pPr>
            <a:r>
              <a:rPr lang="en-US" sz="2400" b="0" i="1" u="none" strike="noStrike" cap="none">
                <a:solidFill>
                  <a:schemeClr val="lt2"/>
                </a:solidFill>
                <a:latin typeface="Book Antiqua"/>
                <a:ea typeface="Book Antiqua"/>
                <a:cs typeface="Book Antiqua"/>
                <a:sym typeface="Book Antiqua"/>
              </a:rPr>
              <a:t>hit      key and you should see</a:t>
            </a:r>
            <a:endParaRPr/>
          </a:p>
        </p:txBody>
      </p:sp>
      <p:cxnSp>
        <p:nvCxnSpPr>
          <p:cNvPr id="364" name="Shape 364"/>
          <p:cNvCxnSpPr/>
          <p:nvPr/>
        </p:nvCxnSpPr>
        <p:spPr>
          <a:xfrm rot="10800000">
            <a:off x="1390675" y="5499228"/>
            <a:ext cx="0" cy="381000"/>
          </a:xfrm>
          <a:prstGeom prst="straightConnector1">
            <a:avLst/>
          </a:prstGeom>
          <a:noFill/>
          <a:ln w="9525" cap="flat" cmpd="sng">
            <a:solidFill>
              <a:schemeClr val="lt1"/>
            </a:solidFill>
            <a:prstDash val="solid"/>
            <a:round/>
            <a:headEnd type="none" w="med" len="med"/>
            <a:tailEnd type="triangle" w="med" len="med"/>
          </a:ln>
        </p:spPr>
      </p:cxnSp>
      <p:sp>
        <p:nvSpPr>
          <p:cNvPr id="365" name="Shape 365"/>
          <p:cNvSpPr/>
          <p:nvPr/>
        </p:nvSpPr>
        <p:spPr>
          <a:xfrm>
            <a:off x="2022114" y="2277035"/>
            <a:ext cx="1295400" cy="6096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ls  Des</a:t>
            </a:r>
            <a:endParaRPr/>
          </a:p>
        </p:txBody>
      </p:sp>
      <p:sp>
        <p:nvSpPr>
          <p:cNvPr id="366" name="Shape 366"/>
          <p:cNvSpPr/>
          <p:nvPr/>
        </p:nvSpPr>
        <p:spPr>
          <a:xfrm>
            <a:off x="4931605" y="3152225"/>
            <a:ext cx="1600200" cy="6096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ls  Desktop</a:t>
            </a:r>
            <a:endParaRPr/>
          </a:p>
        </p:txBody>
      </p:sp>
      <p:sp>
        <p:nvSpPr>
          <p:cNvPr id="367" name="Shape 367"/>
          <p:cNvSpPr/>
          <p:nvPr/>
        </p:nvSpPr>
        <p:spPr>
          <a:xfrm>
            <a:off x="4931605" y="5168964"/>
            <a:ext cx="1600200" cy="6096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ls  Desktop</a:t>
            </a:r>
            <a:endParaRPr/>
          </a:p>
        </p:txBody>
      </p:sp>
      <p:sp>
        <p:nvSpPr>
          <p:cNvPr id="8" name="Shape 367"/>
          <p:cNvSpPr/>
          <p:nvPr/>
        </p:nvSpPr>
        <p:spPr>
          <a:xfrm>
            <a:off x="4931605" y="5943601"/>
            <a:ext cx="1600200" cy="6096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smtClean="0">
                <a:solidFill>
                  <a:schemeClr val="lt1"/>
                </a:solidFill>
                <a:latin typeface="Lustria"/>
                <a:ea typeface="Lustria"/>
                <a:cs typeface="Lustria"/>
                <a:sym typeface="Lustria"/>
              </a:rPr>
              <a:t>history</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ctrTitle"/>
          </p:nvPr>
        </p:nvSpPr>
        <p:spPr>
          <a:xfrm>
            <a:off x="1028020" y="702741"/>
            <a:ext cx="7080026" cy="1828801"/>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p>
            <a:pPr marL="0" marR="0" lvl="0" indent="0" algn="ctr" rtl="0">
              <a:spcBef>
                <a:spcPts val="0"/>
              </a:spcBef>
              <a:spcAft>
                <a:spcPts val="0"/>
              </a:spcAft>
              <a:buClr>
                <a:schemeClr val="lt1"/>
              </a:buClr>
              <a:buSzPts val="5400"/>
              <a:buFont typeface="Arial"/>
              <a:buNone/>
            </a:pPr>
            <a:r>
              <a:rPr lang="en-US" sz="5400" b="0" i="0" u="none" strike="noStrike" cap="none" dirty="0">
                <a:solidFill>
                  <a:schemeClr val="lt1"/>
                </a:solidFill>
                <a:latin typeface="Arial"/>
                <a:ea typeface="Arial"/>
                <a:cs typeface="Arial"/>
                <a:sym typeface="Arial"/>
              </a:rPr>
              <a:t>Introduction to Unix </a:t>
            </a:r>
            <a:br>
              <a:rPr lang="en-US" sz="5400" b="0" i="0" u="none" strike="noStrike" cap="none" dirty="0">
                <a:solidFill>
                  <a:schemeClr val="lt1"/>
                </a:solidFill>
                <a:latin typeface="Arial"/>
                <a:ea typeface="Arial"/>
                <a:cs typeface="Arial"/>
                <a:sym typeface="Arial"/>
              </a:rPr>
            </a:br>
            <a:r>
              <a:rPr lang="en-US" sz="5400" b="0" i="0" u="none" strike="noStrike" cap="none" dirty="0">
                <a:solidFill>
                  <a:schemeClr val="lt1"/>
                </a:solidFill>
                <a:latin typeface="Arial"/>
                <a:ea typeface="Arial"/>
                <a:cs typeface="Arial"/>
                <a:sym typeface="Arial"/>
              </a:rPr>
              <a:t>for </a:t>
            </a:r>
            <a:r>
              <a:rPr lang="en-US" sz="5400" b="0" i="0" u="none" strike="noStrike" cap="none" dirty="0">
                <a:solidFill>
                  <a:schemeClr val="lt1"/>
                </a:solidFill>
                <a:latin typeface="Tahoma"/>
                <a:ea typeface="Tahoma"/>
                <a:cs typeface="Tahoma"/>
                <a:sym typeface="Tahoma"/>
              </a:rPr>
              <a:t>FreeSurfer Users</a:t>
            </a:r>
            <a:endParaRPr dirty="0"/>
          </a:p>
        </p:txBody>
      </p:sp>
      <p:sp>
        <p:nvSpPr>
          <p:cNvPr id="157" name="Shape 157"/>
          <p:cNvSpPr txBox="1">
            <a:spLocks noGrp="1"/>
          </p:cNvSpPr>
          <p:nvPr>
            <p:ph type="subTitle" idx="1"/>
          </p:nvPr>
        </p:nvSpPr>
        <p:spPr>
          <a:xfrm>
            <a:off x="1028020" y="3598339"/>
            <a:ext cx="7080026" cy="1049867"/>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457200" marR="0" lvl="0" indent="-381000" algn="l" rtl="0">
              <a:spcBef>
                <a:spcPts val="0"/>
              </a:spcBef>
              <a:spcAft>
                <a:spcPts val="0"/>
              </a:spcAft>
              <a:buClr>
                <a:schemeClr val="lt1"/>
              </a:buClr>
              <a:buSzPts val="2400"/>
              <a:buFont typeface="Book Antiqua"/>
              <a:buChar char="●"/>
            </a:pPr>
            <a:r>
              <a:rPr lang="en-US" sz="2400">
                <a:latin typeface="Book Antiqua"/>
                <a:ea typeface="Book Antiqua"/>
                <a:cs typeface="Book Antiqua"/>
                <a:sym typeface="Book Antiqua"/>
              </a:rPr>
              <a:t>changing directories</a:t>
            </a:r>
            <a:endParaRPr sz="2400">
              <a:latin typeface="Book Antiqua"/>
              <a:ea typeface="Book Antiqua"/>
              <a:cs typeface="Book Antiqua"/>
              <a:sym typeface="Book Antiqua"/>
            </a:endParaRPr>
          </a:p>
          <a:p>
            <a:pPr marL="457200" marR="0" lvl="0" indent="-381000" algn="l" rtl="0">
              <a:spcBef>
                <a:spcPts val="0"/>
              </a:spcBef>
              <a:spcAft>
                <a:spcPts val="0"/>
              </a:spcAft>
              <a:buSzPts val="2400"/>
              <a:buFont typeface="Book Antiqua"/>
              <a:buChar char="●"/>
            </a:pPr>
            <a:r>
              <a:rPr lang="en-US" sz="2400">
                <a:latin typeface="Book Antiqua"/>
                <a:ea typeface="Book Antiqua"/>
                <a:cs typeface="Book Antiqua"/>
                <a:sym typeface="Book Antiqua"/>
              </a:rPr>
              <a:t>copying files</a:t>
            </a:r>
            <a:endParaRPr sz="2400">
              <a:latin typeface="Book Antiqua"/>
              <a:ea typeface="Book Antiqua"/>
              <a:cs typeface="Book Antiqua"/>
              <a:sym typeface="Book Antiqua"/>
            </a:endParaRPr>
          </a:p>
          <a:p>
            <a:pPr marL="457200" marR="0" lvl="0" indent="-381000" algn="l" rtl="0">
              <a:spcBef>
                <a:spcPts val="0"/>
              </a:spcBef>
              <a:spcAft>
                <a:spcPts val="0"/>
              </a:spcAft>
              <a:buSzPts val="2400"/>
              <a:buFont typeface="Book Antiqua"/>
              <a:buChar char="●"/>
            </a:pPr>
            <a:r>
              <a:rPr lang="en-US" sz="2400">
                <a:latin typeface="Book Antiqua"/>
                <a:ea typeface="Book Antiqua"/>
                <a:cs typeface="Book Antiqua"/>
                <a:sym typeface="Book Antiqua"/>
              </a:rPr>
              <a:t>listing file contents</a:t>
            </a:r>
            <a:endParaRPr sz="2400">
              <a:latin typeface="Book Antiqua"/>
              <a:ea typeface="Book Antiqua"/>
              <a:cs typeface="Book Antiqua"/>
              <a:sym typeface="Book Antiqua"/>
            </a:endParaRPr>
          </a:p>
          <a:p>
            <a:pPr marL="457200" marR="0" lvl="0" indent="-381000" algn="l" rtl="0">
              <a:spcBef>
                <a:spcPts val="0"/>
              </a:spcBef>
              <a:spcAft>
                <a:spcPts val="0"/>
              </a:spcAft>
              <a:buSzPts val="2400"/>
              <a:buFont typeface="Book Antiqua"/>
              <a:buChar char="●"/>
            </a:pPr>
            <a:r>
              <a:rPr lang="en-US" sz="2400">
                <a:latin typeface="Book Antiqua"/>
                <a:ea typeface="Book Antiqua"/>
                <a:cs typeface="Book Antiqua"/>
                <a:sym typeface="Book Antiqua"/>
              </a:rPr>
              <a:t>Setting up environment variables specific to FreeSurfer</a:t>
            </a:r>
            <a:endParaRPr sz="2400">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703275" y="234463"/>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lt2"/>
                </a:solidFill>
                <a:latin typeface="Book Antiqua"/>
                <a:ea typeface="Book Antiqua"/>
                <a:cs typeface="Book Antiqua"/>
                <a:sym typeface="Book Antiqua"/>
              </a:rPr>
              <a:t>Changing Directories</a:t>
            </a:r>
            <a:endParaRPr/>
          </a:p>
        </p:txBody>
      </p:sp>
      <p:sp>
        <p:nvSpPr>
          <p:cNvPr id="374" name="Shape 374"/>
          <p:cNvSpPr txBox="1">
            <a:spLocks noGrp="1"/>
          </p:cNvSpPr>
          <p:nvPr>
            <p:ph type="body" idx="1"/>
          </p:nvPr>
        </p:nvSpPr>
        <p:spPr>
          <a:xfrm>
            <a:off x="0" y="1673319"/>
            <a:ext cx="9753600" cy="4525963"/>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342900" marR="0" lvl="0" indent="-306000" algn="l" rtl="0">
              <a:lnSpc>
                <a:spcPct val="90000"/>
              </a:lnSpc>
              <a:spcBef>
                <a:spcPts val="0"/>
              </a:spcBef>
              <a:spcAft>
                <a:spcPts val="0"/>
              </a:spcAft>
              <a:buClr>
                <a:schemeClr val="lt2"/>
              </a:buClr>
              <a:buSzPts val="1960"/>
              <a:buFont typeface="Noto Sans Symbols"/>
              <a:buNone/>
            </a:pPr>
            <a:r>
              <a:rPr lang="en-US" sz="2800" b="0" i="1" u="none" strike="noStrike" cap="none">
                <a:solidFill>
                  <a:schemeClr val="lt2"/>
                </a:solidFill>
                <a:latin typeface="Book Antiqua"/>
                <a:ea typeface="Book Antiqua"/>
                <a:cs typeface="Book Antiqua"/>
                <a:sym typeface="Book Antiqua"/>
              </a:rPr>
              <a:t>			makes a new directory “practice”</a:t>
            </a:r>
            <a:endParaRPr sz="2800" b="0" i="1" u="none" strike="noStrike" cap="none">
              <a:solidFill>
                <a:schemeClr val="lt2"/>
              </a:solidFill>
              <a:latin typeface="Book Antiqua"/>
              <a:ea typeface="Book Antiqua"/>
              <a:cs typeface="Book Antiqua"/>
              <a:sym typeface="Book Antiqua"/>
            </a:endParaRPr>
          </a:p>
          <a:p>
            <a:pPr marL="342900" marR="0" lvl="0" indent="-306000" algn="l" rtl="0">
              <a:lnSpc>
                <a:spcPct val="90000"/>
              </a:lnSpc>
              <a:spcBef>
                <a:spcPts val="1160"/>
              </a:spcBef>
              <a:spcAft>
                <a:spcPts val="0"/>
              </a:spcAft>
              <a:buClr>
                <a:schemeClr val="lt2"/>
              </a:buClr>
              <a:buSzPts val="1960"/>
              <a:buFont typeface="Noto Sans Symbols"/>
              <a:buNone/>
            </a:pPr>
            <a:r>
              <a:rPr lang="en-US" sz="2800" b="0" i="1" u="none" strike="noStrike" cap="none">
                <a:solidFill>
                  <a:schemeClr val="lt2"/>
                </a:solidFill>
                <a:latin typeface="Book Antiqua"/>
                <a:ea typeface="Book Antiqua"/>
                <a:cs typeface="Book Antiqua"/>
                <a:sym typeface="Book Antiqua"/>
              </a:rPr>
              <a:t>			</a:t>
            </a:r>
            <a:endParaRPr/>
          </a:p>
          <a:p>
            <a:pPr marL="342900" marR="0" lvl="0" indent="-306000" algn="l" rtl="0">
              <a:lnSpc>
                <a:spcPct val="90000"/>
              </a:lnSpc>
              <a:spcBef>
                <a:spcPts val="1160"/>
              </a:spcBef>
              <a:spcAft>
                <a:spcPts val="0"/>
              </a:spcAft>
              <a:buClr>
                <a:schemeClr val="lt2"/>
              </a:buClr>
              <a:buSzPts val="1960"/>
              <a:buFont typeface="Noto Sans Symbols"/>
              <a:buNone/>
            </a:pPr>
            <a:r>
              <a:rPr lang="en-US" sz="2800" b="0" i="1" u="none" strike="noStrike" cap="none">
                <a:solidFill>
                  <a:schemeClr val="lt2"/>
                </a:solidFill>
                <a:latin typeface="Book Antiqua"/>
                <a:ea typeface="Book Antiqua"/>
                <a:cs typeface="Book Antiqua"/>
                <a:sym typeface="Book Antiqua"/>
              </a:rPr>
              <a:t>				</a:t>
            </a:r>
            <a:endParaRPr/>
          </a:p>
          <a:p>
            <a:pPr marL="342900" marR="0" lvl="0" indent="-306000" algn="l" rtl="0">
              <a:lnSpc>
                <a:spcPct val="90000"/>
              </a:lnSpc>
              <a:spcBef>
                <a:spcPts val="1160"/>
              </a:spcBef>
              <a:spcAft>
                <a:spcPts val="0"/>
              </a:spcAft>
              <a:buClr>
                <a:schemeClr val="lt2"/>
              </a:buClr>
              <a:buSzPts val="1960"/>
              <a:buFont typeface="Noto Sans Symbols"/>
              <a:buNone/>
            </a:pPr>
            <a:r>
              <a:rPr lang="en-US" sz="2800" b="0" i="1" u="none" strike="noStrike" cap="none">
                <a:solidFill>
                  <a:schemeClr val="lt2"/>
                </a:solidFill>
                <a:latin typeface="Book Antiqua"/>
                <a:ea typeface="Book Antiqua"/>
                <a:cs typeface="Book Antiqua"/>
                <a:sym typeface="Book Antiqua"/>
              </a:rPr>
              <a:t>			</a:t>
            </a:r>
            <a:endParaRPr/>
          </a:p>
          <a:p>
            <a:pPr marL="342900" marR="0" lvl="0" indent="-306000" algn="l" rtl="0">
              <a:lnSpc>
                <a:spcPct val="90000"/>
              </a:lnSpc>
              <a:spcBef>
                <a:spcPts val="1160"/>
              </a:spcBef>
              <a:spcAft>
                <a:spcPts val="0"/>
              </a:spcAft>
              <a:buClr>
                <a:schemeClr val="lt2"/>
              </a:buClr>
              <a:buSzPts val="1960"/>
              <a:buFont typeface="Noto Sans Symbols"/>
              <a:buNone/>
            </a:pPr>
            <a:r>
              <a:rPr lang="en-US" sz="2800" b="0" i="1" u="none" strike="noStrike" cap="none">
                <a:solidFill>
                  <a:schemeClr val="lt2"/>
                </a:solidFill>
                <a:latin typeface="Book Antiqua"/>
                <a:ea typeface="Book Antiqua"/>
                <a:cs typeface="Book Antiqua"/>
                <a:sym typeface="Book Antiqua"/>
              </a:rPr>
              <a:t>				</a:t>
            </a:r>
            <a:endParaRPr/>
          </a:p>
          <a:p>
            <a:pPr marL="342900" marR="0" lvl="0" indent="-306000" algn="l" rtl="0">
              <a:lnSpc>
                <a:spcPct val="90000"/>
              </a:lnSpc>
              <a:spcBef>
                <a:spcPts val="1160"/>
              </a:spcBef>
              <a:spcAft>
                <a:spcPts val="0"/>
              </a:spcAft>
              <a:buClr>
                <a:schemeClr val="lt2"/>
              </a:buClr>
              <a:buSzPts val="1960"/>
              <a:buFont typeface="Noto Sans Symbols"/>
              <a:buNone/>
            </a:pPr>
            <a:r>
              <a:rPr lang="en-US" sz="2800" b="0" i="1" u="none" strike="noStrike" cap="none">
                <a:solidFill>
                  <a:schemeClr val="lt2"/>
                </a:solidFill>
                <a:latin typeface="Book Antiqua"/>
                <a:ea typeface="Book Antiqua"/>
                <a:cs typeface="Book Antiqua"/>
                <a:sym typeface="Book Antiqua"/>
              </a:rPr>
              <a:t>				changes to directory “practice”</a:t>
            </a:r>
            <a:endParaRPr sz="2800" b="0" i="1" u="none" strike="noStrike" cap="none">
              <a:solidFill>
                <a:schemeClr val="lt2"/>
              </a:solidFill>
              <a:latin typeface="Book Antiqua"/>
              <a:ea typeface="Book Antiqua"/>
              <a:cs typeface="Book Antiqua"/>
              <a:sym typeface="Book Antiqua"/>
            </a:endParaRPr>
          </a:p>
          <a:p>
            <a:pPr marL="342900" marR="0" lvl="0" indent="-306000" algn="l" rtl="0">
              <a:lnSpc>
                <a:spcPct val="90000"/>
              </a:lnSpc>
              <a:spcBef>
                <a:spcPts val="1160"/>
              </a:spcBef>
              <a:spcAft>
                <a:spcPts val="0"/>
              </a:spcAft>
              <a:buClr>
                <a:schemeClr val="lt2"/>
              </a:buClr>
              <a:buSzPts val="1960"/>
              <a:buFont typeface="Noto Sans Symbols"/>
              <a:buNone/>
            </a:pPr>
            <a:r>
              <a:rPr lang="en-US" sz="2800" b="0" i="1" u="none" strike="noStrike" cap="none">
                <a:solidFill>
                  <a:schemeClr val="lt2"/>
                </a:solidFill>
                <a:latin typeface="Book Antiqua"/>
                <a:ea typeface="Book Antiqua"/>
                <a:cs typeface="Book Antiqua"/>
                <a:sym typeface="Book Antiqua"/>
              </a:rPr>
              <a:t>			</a:t>
            </a:r>
            <a:endParaRPr/>
          </a:p>
          <a:p>
            <a:pPr marL="342900" marR="0" lvl="0" indent="-306000" algn="l" rtl="0">
              <a:lnSpc>
                <a:spcPct val="90000"/>
              </a:lnSpc>
              <a:spcBef>
                <a:spcPts val="1160"/>
              </a:spcBef>
              <a:spcAft>
                <a:spcPts val="0"/>
              </a:spcAft>
              <a:buClr>
                <a:schemeClr val="lt2"/>
              </a:buClr>
              <a:buSzPts val="1960"/>
              <a:buFont typeface="Noto Sans Symbols"/>
              <a:buNone/>
            </a:pPr>
            <a:r>
              <a:rPr lang="en-US" sz="2800" b="0" i="1" u="none" strike="noStrike" cap="none">
                <a:solidFill>
                  <a:schemeClr val="lt2"/>
                </a:solidFill>
                <a:latin typeface="Book Antiqua"/>
                <a:ea typeface="Book Antiqua"/>
                <a:cs typeface="Book Antiqua"/>
                <a:sym typeface="Book Antiqua"/>
              </a:rPr>
              <a:t>			</a:t>
            </a:r>
            <a:endParaRPr/>
          </a:p>
          <a:p>
            <a:pPr marL="342900" marR="0" lvl="0" indent="-306000" algn="l" rtl="0">
              <a:lnSpc>
                <a:spcPct val="90000"/>
              </a:lnSpc>
              <a:spcBef>
                <a:spcPts val="1160"/>
              </a:spcBef>
              <a:spcAft>
                <a:spcPts val="0"/>
              </a:spcAft>
              <a:buClr>
                <a:schemeClr val="lt2"/>
              </a:buClr>
              <a:buSzPts val="1960"/>
              <a:buFont typeface="Noto Sans Symbols"/>
              <a:buNone/>
            </a:pPr>
            <a:endParaRPr sz="2800" b="0" i="1" u="none" strike="noStrike" cap="none">
              <a:solidFill>
                <a:schemeClr val="lt2"/>
              </a:solidFill>
              <a:latin typeface="Book Antiqua"/>
              <a:ea typeface="Book Antiqua"/>
              <a:cs typeface="Book Antiqua"/>
              <a:sym typeface="Book Antiqua"/>
            </a:endParaRPr>
          </a:p>
        </p:txBody>
      </p:sp>
      <p:sp>
        <p:nvSpPr>
          <p:cNvPr id="375" name="Shape 375"/>
          <p:cNvSpPr/>
          <p:nvPr/>
        </p:nvSpPr>
        <p:spPr>
          <a:xfrm>
            <a:off x="609600" y="1172001"/>
            <a:ext cx="2286000" cy="5334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mkdir   practice</a:t>
            </a:r>
            <a:endParaRPr/>
          </a:p>
        </p:txBody>
      </p:sp>
      <p:sp>
        <p:nvSpPr>
          <p:cNvPr id="376" name="Shape 376"/>
          <p:cNvSpPr/>
          <p:nvPr/>
        </p:nvSpPr>
        <p:spPr>
          <a:xfrm>
            <a:off x="609600" y="3885427"/>
            <a:ext cx="16764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cd   practice</a:t>
            </a:r>
            <a:endParaRPr/>
          </a:p>
        </p:txBody>
      </p:sp>
      <p:sp>
        <p:nvSpPr>
          <p:cNvPr id="377" name="Shape 377"/>
          <p:cNvSpPr/>
          <p:nvPr/>
        </p:nvSpPr>
        <p:spPr>
          <a:xfrm>
            <a:off x="609600" y="2362200"/>
            <a:ext cx="1144200" cy="3666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ls  -lrt</a:t>
            </a:r>
            <a:endParaRPr/>
          </a:p>
        </p:txBody>
      </p:sp>
      <p:sp>
        <p:nvSpPr>
          <p:cNvPr id="378" name="Shape 378"/>
          <p:cNvSpPr/>
          <p:nvPr/>
        </p:nvSpPr>
        <p:spPr>
          <a:xfrm>
            <a:off x="609600" y="3048000"/>
            <a:ext cx="6858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pwd</a:t>
            </a:r>
            <a:endParaRPr/>
          </a:p>
        </p:txBody>
      </p:sp>
      <p:sp>
        <p:nvSpPr>
          <p:cNvPr id="379" name="Shape 379"/>
          <p:cNvSpPr/>
          <p:nvPr/>
        </p:nvSpPr>
        <p:spPr>
          <a:xfrm>
            <a:off x="609600" y="5943600"/>
            <a:ext cx="6858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ls</a:t>
            </a:r>
            <a:endParaRPr/>
          </a:p>
        </p:txBody>
      </p:sp>
      <p:sp>
        <p:nvSpPr>
          <p:cNvPr id="380" name="Shape 380"/>
          <p:cNvSpPr/>
          <p:nvPr/>
        </p:nvSpPr>
        <p:spPr>
          <a:xfrm>
            <a:off x="609600" y="5257800"/>
            <a:ext cx="6858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pwd</a:t>
            </a:r>
            <a:endParaRPr/>
          </a:p>
        </p:txBody>
      </p:sp>
      <p:sp>
        <p:nvSpPr>
          <p:cNvPr id="381" name="Shape 381"/>
          <p:cNvSpPr/>
          <p:nvPr/>
        </p:nvSpPr>
        <p:spPr>
          <a:xfrm>
            <a:off x="3124200" y="2971800"/>
            <a:ext cx="2286000" cy="5334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/home/nmrclass</a:t>
            </a:r>
            <a:endParaRPr/>
          </a:p>
        </p:txBody>
      </p:sp>
      <p:sp>
        <p:nvSpPr>
          <p:cNvPr id="382" name="Shape 382"/>
          <p:cNvSpPr/>
          <p:nvPr/>
        </p:nvSpPr>
        <p:spPr>
          <a:xfrm>
            <a:off x="3124200" y="5257800"/>
            <a:ext cx="2971800" cy="5334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/home/nmrclass/practice</a:t>
            </a:r>
            <a:endParaRPr/>
          </a:p>
        </p:txBody>
      </p:sp>
      <p:pic>
        <p:nvPicPr>
          <p:cNvPr id="383" name="Shape 383" descr="practice"/>
          <p:cNvPicPr preferRelativeResize="0"/>
          <p:nvPr/>
        </p:nvPicPr>
        <p:blipFill rotWithShape="1">
          <a:blip r:embed="rId3">
            <a:alphaModFix/>
          </a:blip>
          <a:srcRect/>
          <a:stretch/>
        </p:blipFill>
        <p:spPr>
          <a:xfrm>
            <a:off x="6248400" y="2133600"/>
            <a:ext cx="2667000" cy="2095500"/>
          </a:xfrm>
          <a:prstGeom prst="rect">
            <a:avLst/>
          </a:prstGeom>
          <a:noFill/>
          <a:ln>
            <a:noFill/>
          </a:ln>
        </p:spPr>
      </p:pic>
      <p:sp>
        <p:nvSpPr>
          <p:cNvPr id="384" name="Shape 384"/>
          <p:cNvSpPr txBox="1"/>
          <p:nvPr/>
        </p:nvSpPr>
        <p:spPr>
          <a:xfrm>
            <a:off x="1600200" y="3124200"/>
            <a:ext cx="1447800" cy="3667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i="1">
                <a:solidFill>
                  <a:schemeClr val="lt1"/>
                </a:solidFill>
                <a:latin typeface="Book Antiqua"/>
                <a:ea typeface="Book Antiqua"/>
                <a:cs typeface="Book Antiqua"/>
                <a:sym typeface="Book Antiqua"/>
              </a:rPr>
              <a:t>should see</a:t>
            </a:r>
            <a:endParaRPr/>
          </a:p>
        </p:txBody>
      </p:sp>
      <p:sp>
        <p:nvSpPr>
          <p:cNvPr id="385" name="Shape 385"/>
          <p:cNvSpPr txBox="1"/>
          <p:nvPr/>
        </p:nvSpPr>
        <p:spPr>
          <a:xfrm>
            <a:off x="1600200" y="5348288"/>
            <a:ext cx="1447800" cy="36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i="1">
                <a:solidFill>
                  <a:schemeClr val="lt1"/>
                </a:solidFill>
                <a:latin typeface="Book Antiqua"/>
                <a:ea typeface="Book Antiqua"/>
                <a:cs typeface="Book Antiqua"/>
                <a:sym typeface="Book Antiqua"/>
              </a:rPr>
              <a:t>should see</a:t>
            </a:r>
            <a:endParaRPr/>
          </a:p>
        </p:txBody>
      </p:sp>
      <p:sp>
        <p:nvSpPr>
          <p:cNvPr id="386" name="Shape 386"/>
          <p:cNvSpPr txBox="1"/>
          <p:nvPr/>
        </p:nvSpPr>
        <p:spPr>
          <a:xfrm>
            <a:off x="1600200" y="5943600"/>
            <a:ext cx="1447800" cy="3667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i="1">
                <a:solidFill>
                  <a:schemeClr val="lt1"/>
                </a:solidFill>
                <a:latin typeface="Book Antiqua"/>
                <a:ea typeface="Book Antiqua"/>
                <a:cs typeface="Book Antiqua"/>
                <a:sym typeface="Book Antiqua"/>
              </a:rPr>
              <a:t>should see</a:t>
            </a:r>
            <a:endParaRPr/>
          </a:p>
        </p:txBody>
      </p:sp>
      <p:sp>
        <p:nvSpPr>
          <p:cNvPr id="387" name="Shape 387"/>
          <p:cNvSpPr txBox="1"/>
          <p:nvPr/>
        </p:nvSpPr>
        <p:spPr>
          <a:xfrm>
            <a:off x="3962399" y="5943600"/>
            <a:ext cx="308385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i="1">
                <a:solidFill>
                  <a:schemeClr val="lt1"/>
                </a:solidFill>
                <a:latin typeface="Book Antiqua"/>
                <a:ea typeface="Book Antiqua"/>
                <a:cs typeface="Book Antiqua"/>
                <a:sym typeface="Book Antiqua"/>
              </a:rPr>
              <a:t>Nothing – Folder is empty</a:t>
            </a:r>
            <a:endParaRPr sz="1800" i="1">
              <a:solidFill>
                <a:schemeClr val="lt1"/>
              </a:solidFill>
              <a:latin typeface="Book Antiqua"/>
              <a:ea typeface="Book Antiqua"/>
              <a:cs typeface="Book Antiqua"/>
              <a:sym typeface="Book Antiqu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lt2"/>
                </a:solidFill>
                <a:latin typeface="Book Antiqua"/>
                <a:ea typeface="Book Antiqua"/>
                <a:cs typeface="Book Antiqua"/>
                <a:sym typeface="Book Antiqua"/>
              </a:rPr>
              <a:t>Changing Directories</a:t>
            </a:r>
            <a:endParaRPr/>
          </a:p>
        </p:txBody>
      </p:sp>
      <p:pic>
        <p:nvPicPr>
          <p:cNvPr id="393" name="Shape 393" descr="practice"/>
          <p:cNvPicPr preferRelativeResize="0"/>
          <p:nvPr/>
        </p:nvPicPr>
        <p:blipFill rotWithShape="1">
          <a:blip r:embed="rId3">
            <a:alphaModFix/>
          </a:blip>
          <a:srcRect/>
          <a:stretch/>
        </p:blipFill>
        <p:spPr>
          <a:xfrm>
            <a:off x="2286000" y="2133600"/>
            <a:ext cx="4648200" cy="3651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lt2"/>
                </a:solidFill>
                <a:latin typeface="Book Antiqua"/>
                <a:ea typeface="Book Antiqua"/>
                <a:cs typeface="Book Antiqua"/>
                <a:sym typeface="Book Antiqua"/>
              </a:rPr>
              <a:t>Changing Directories</a:t>
            </a:r>
            <a:endParaRPr/>
          </a:p>
        </p:txBody>
      </p:sp>
      <p:sp>
        <p:nvSpPr>
          <p:cNvPr id="399" name="Shape 399"/>
          <p:cNvSpPr/>
          <p:nvPr/>
        </p:nvSpPr>
        <p:spPr>
          <a:xfrm>
            <a:off x="609600" y="1524000"/>
            <a:ext cx="16764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mkdir   stuff</a:t>
            </a:r>
            <a:endParaRPr/>
          </a:p>
        </p:txBody>
      </p:sp>
      <p:sp>
        <p:nvSpPr>
          <p:cNvPr id="400" name="Shape 400"/>
          <p:cNvSpPr/>
          <p:nvPr/>
        </p:nvSpPr>
        <p:spPr>
          <a:xfrm>
            <a:off x="609600" y="2123525"/>
            <a:ext cx="6858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ls</a:t>
            </a:r>
            <a:endParaRPr/>
          </a:p>
        </p:txBody>
      </p:sp>
      <p:pic>
        <p:nvPicPr>
          <p:cNvPr id="401" name="Shape 401" descr="stuff"/>
          <p:cNvPicPr preferRelativeResize="0"/>
          <p:nvPr/>
        </p:nvPicPr>
        <p:blipFill rotWithShape="1">
          <a:blip r:embed="rId3">
            <a:alphaModFix/>
          </a:blip>
          <a:srcRect/>
          <a:stretch/>
        </p:blipFill>
        <p:spPr>
          <a:xfrm>
            <a:off x="4724400" y="3124200"/>
            <a:ext cx="4191000" cy="3294063"/>
          </a:xfrm>
          <a:prstGeom prst="rect">
            <a:avLst/>
          </a:prstGeom>
          <a:noFill/>
          <a:ln>
            <a:noFill/>
          </a:ln>
        </p:spPr>
      </p:pic>
      <p:sp>
        <p:nvSpPr>
          <p:cNvPr id="402" name="Shape 402"/>
          <p:cNvSpPr txBox="1"/>
          <p:nvPr/>
        </p:nvSpPr>
        <p:spPr>
          <a:xfrm>
            <a:off x="2667000" y="1524000"/>
            <a:ext cx="54102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chemeClr val="lt1"/>
                </a:solidFill>
                <a:latin typeface="Book Antiqua"/>
                <a:ea typeface="Book Antiqua"/>
                <a:cs typeface="Book Antiqua"/>
                <a:sym typeface="Book Antiqua"/>
              </a:rPr>
              <a:t>makes folder “stuff” inside practice</a:t>
            </a:r>
            <a:endParaRPr sz="2400" i="1">
              <a:solidFill>
                <a:schemeClr val="lt1"/>
              </a:solidFill>
              <a:latin typeface="Book Antiqua"/>
              <a:ea typeface="Book Antiqua"/>
              <a:cs typeface="Book Antiqua"/>
              <a:sym typeface="Book Antiqua"/>
            </a:endParaRPr>
          </a:p>
        </p:txBody>
      </p:sp>
      <p:sp>
        <p:nvSpPr>
          <p:cNvPr id="403" name="Shape 403"/>
          <p:cNvSpPr txBox="1"/>
          <p:nvPr/>
        </p:nvSpPr>
        <p:spPr>
          <a:xfrm>
            <a:off x="2667000" y="2057400"/>
            <a:ext cx="37338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chemeClr val="lt1"/>
                </a:solidFill>
                <a:latin typeface="Book Antiqua"/>
                <a:ea typeface="Book Antiqua"/>
                <a:cs typeface="Book Antiqua"/>
                <a:sym typeface="Book Antiqua"/>
              </a:rPr>
              <a:t>should see “stuff”</a:t>
            </a:r>
            <a:endParaRPr sz="2400" i="1">
              <a:solidFill>
                <a:schemeClr val="lt1"/>
              </a:solidFill>
              <a:latin typeface="Book Antiqua"/>
              <a:ea typeface="Book Antiqua"/>
              <a:cs typeface="Book Antiqua"/>
              <a:sym typeface="Book Antiqu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dirty="0" smtClean="0">
                <a:latin typeface="Book Antiqua"/>
                <a:sym typeface="Book Antiqua"/>
              </a:rPr>
              <a:t>Using Dots …</a:t>
            </a:r>
            <a:endParaRPr dirty="0"/>
          </a:p>
        </p:txBody>
      </p:sp>
      <p:sp>
        <p:nvSpPr>
          <p:cNvPr id="410" name="Shape 410"/>
          <p:cNvSpPr txBox="1">
            <a:spLocks noGrp="1"/>
          </p:cNvSpPr>
          <p:nvPr>
            <p:ph type="body" idx="1"/>
          </p:nvPr>
        </p:nvSpPr>
        <p:spPr>
          <a:xfrm>
            <a:off x="0" y="1600200"/>
            <a:ext cx="9753600" cy="4525963"/>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342900" marR="0" lvl="0" indent="-306000" algn="l" rtl="0">
              <a:lnSpc>
                <a:spcPct val="90000"/>
              </a:lnSpc>
              <a:spcBef>
                <a:spcPts val="0"/>
              </a:spcBef>
              <a:spcAft>
                <a:spcPts val="0"/>
              </a:spcAft>
              <a:buClr>
                <a:schemeClr val="lt2"/>
              </a:buClr>
              <a:buSzPts val="1813"/>
              <a:buFont typeface="Noto Sans Symbols"/>
              <a:buNone/>
            </a:pPr>
            <a:r>
              <a:rPr lang="en-US" sz="2590" b="0" i="1" u="none" strike="noStrike" cap="none">
                <a:solidFill>
                  <a:schemeClr val="lt2"/>
                </a:solidFill>
                <a:latin typeface="Book Antiqua"/>
                <a:ea typeface="Book Antiqua"/>
                <a:cs typeface="Book Antiqua"/>
                <a:sym typeface="Book Antiqua"/>
              </a:rPr>
              <a:t>				</a:t>
            </a:r>
            <a:endParaRPr sz="925" b="0" i="0" u="none" strike="noStrike" cap="none">
              <a:solidFill>
                <a:schemeClr val="lt2"/>
              </a:solidFill>
              <a:latin typeface="Book Antiqua"/>
              <a:ea typeface="Book Antiqua"/>
              <a:cs typeface="Book Antiqua"/>
              <a:sym typeface="Book Antiqua"/>
            </a:endParaRPr>
          </a:p>
          <a:p>
            <a:pPr marL="342900" marR="0" lvl="0" indent="-306000" algn="l" rtl="0">
              <a:lnSpc>
                <a:spcPct val="90000"/>
              </a:lnSpc>
              <a:spcBef>
                <a:spcPts val="785"/>
              </a:spcBef>
              <a:spcAft>
                <a:spcPts val="0"/>
              </a:spcAft>
              <a:buClr>
                <a:schemeClr val="lt2"/>
              </a:buClr>
              <a:buSzPts val="648"/>
              <a:buFont typeface="Noto Sans Symbols"/>
              <a:buNone/>
            </a:pPr>
            <a:r>
              <a:rPr lang="en-US" sz="925" b="0" i="1" u="none" strike="noStrike" cap="none">
                <a:solidFill>
                  <a:schemeClr val="lt2"/>
                </a:solidFill>
                <a:latin typeface="Book Antiqua"/>
                <a:ea typeface="Book Antiqua"/>
                <a:cs typeface="Book Antiqua"/>
                <a:sym typeface="Book Antiqua"/>
              </a:rPr>
              <a:t>			</a:t>
            </a:r>
            <a:endParaRPr sz="2590" b="0" i="1" u="none" strike="noStrike" cap="none">
              <a:solidFill>
                <a:schemeClr val="lt2"/>
              </a:solidFill>
              <a:latin typeface="Book Antiqua"/>
              <a:ea typeface="Book Antiqua"/>
              <a:cs typeface="Book Antiqua"/>
              <a:sym typeface="Book Antiqua"/>
            </a:endParaRPr>
          </a:p>
          <a:p>
            <a:pPr marL="342900" marR="0" lvl="0" indent="-306000" algn="l" rtl="0">
              <a:lnSpc>
                <a:spcPct val="90000"/>
              </a:lnSpc>
              <a:spcBef>
                <a:spcPts val="1118"/>
              </a:spcBef>
              <a:spcAft>
                <a:spcPts val="0"/>
              </a:spcAft>
              <a:buClr>
                <a:schemeClr val="lt2"/>
              </a:buClr>
              <a:buSzPts val="1813"/>
              <a:buFont typeface="Noto Sans Symbols"/>
              <a:buNone/>
            </a:pPr>
            <a:r>
              <a:rPr lang="en-US" sz="2590" b="0" i="1" u="none" strike="noStrike" cap="none">
                <a:solidFill>
                  <a:schemeClr val="lt2"/>
                </a:solidFill>
                <a:latin typeface="Book Antiqua"/>
                <a:ea typeface="Book Antiqua"/>
                <a:cs typeface="Book Antiqua"/>
                <a:sym typeface="Book Antiqua"/>
              </a:rPr>
              <a:t>			</a:t>
            </a:r>
            <a:endParaRPr/>
          </a:p>
          <a:p>
            <a:pPr marL="342900" marR="0" lvl="0" indent="-306000" algn="l" rtl="0">
              <a:lnSpc>
                <a:spcPct val="90000"/>
              </a:lnSpc>
              <a:spcBef>
                <a:spcPts val="1118"/>
              </a:spcBef>
              <a:spcAft>
                <a:spcPts val="0"/>
              </a:spcAft>
              <a:buClr>
                <a:schemeClr val="lt2"/>
              </a:buClr>
              <a:buSzPts val="1813"/>
              <a:buFont typeface="Noto Sans Symbols"/>
              <a:buNone/>
            </a:pPr>
            <a:endParaRPr sz="2590" b="0" i="1" u="none" strike="noStrike" cap="none">
              <a:solidFill>
                <a:schemeClr val="lt2"/>
              </a:solidFill>
              <a:latin typeface="Book Antiqua"/>
              <a:ea typeface="Book Antiqua"/>
              <a:cs typeface="Book Antiqua"/>
              <a:sym typeface="Book Antiqua"/>
            </a:endParaRPr>
          </a:p>
          <a:p>
            <a:pPr marL="342900" marR="0" lvl="0" indent="-306000" algn="l" rtl="0">
              <a:lnSpc>
                <a:spcPct val="90000"/>
              </a:lnSpc>
              <a:spcBef>
                <a:spcPts val="1118"/>
              </a:spcBef>
              <a:spcAft>
                <a:spcPts val="0"/>
              </a:spcAft>
              <a:buClr>
                <a:schemeClr val="lt2"/>
              </a:buClr>
              <a:buSzPts val="1813"/>
              <a:buFont typeface="Noto Sans Symbols"/>
              <a:buNone/>
            </a:pPr>
            <a:endParaRPr sz="2590" b="0" i="1" u="none" strike="noStrike" cap="none">
              <a:solidFill>
                <a:schemeClr val="lt2"/>
              </a:solidFill>
              <a:latin typeface="Book Antiqua"/>
              <a:ea typeface="Book Antiqua"/>
              <a:cs typeface="Book Antiqua"/>
              <a:sym typeface="Book Antiqua"/>
            </a:endParaRPr>
          </a:p>
          <a:p>
            <a:pPr marL="342900" marR="0" lvl="0" indent="-306000" algn="l" rtl="0">
              <a:lnSpc>
                <a:spcPct val="90000"/>
              </a:lnSpc>
              <a:spcBef>
                <a:spcPts val="1118"/>
              </a:spcBef>
              <a:spcAft>
                <a:spcPts val="0"/>
              </a:spcAft>
              <a:buClr>
                <a:schemeClr val="lt2"/>
              </a:buClr>
              <a:buSzPts val="1813"/>
              <a:buFont typeface="Noto Sans Symbols"/>
              <a:buNone/>
            </a:pPr>
            <a:endParaRPr sz="2590" b="0" i="1" u="none" strike="noStrike" cap="none">
              <a:solidFill>
                <a:schemeClr val="lt2"/>
              </a:solidFill>
              <a:latin typeface="Book Antiqua"/>
              <a:ea typeface="Book Antiqua"/>
              <a:cs typeface="Book Antiqua"/>
              <a:sym typeface="Book Antiqua"/>
            </a:endParaRPr>
          </a:p>
          <a:p>
            <a:pPr marL="342900" marR="0" lvl="0" indent="-306000" algn="l" rtl="0">
              <a:lnSpc>
                <a:spcPct val="90000"/>
              </a:lnSpc>
              <a:spcBef>
                <a:spcPts val="1118"/>
              </a:spcBef>
              <a:spcAft>
                <a:spcPts val="0"/>
              </a:spcAft>
              <a:buClr>
                <a:schemeClr val="lt2"/>
              </a:buClr>
              <a:buSzPts val="1813"/>
              <a:buFont typeface="Noto Sans Symbols"/>
              <a:buNone/>
            </a:pPr>
            <a:endParaRPr sz="2590" b="0" i="1" u="none" strike="noStrike" cap="none">
              <a:solidFill>
                <a:schemeClr val="lt2"/>
              </a:solidFill>
              <a:latin typeface="Book Antiqua"/>
              <a:ea typeface="Book Antiqua"/>
              <a:cs typeface="Book Antiqua"/>
              <a:sym typeface="Book Antiqua"/>
            </a:endParaRPr>
          </a:p>
          <a:p>
            <a:pPr marL="342900" marR="0" lvl="0" indent="-306000" algn="l" rtl="0">
              <a:lnSpc>
                <a:spcPct val="90000"/>
              </a:lnSpc>
              <a:spcBef>
                <a:spcPts val="1155"/>
              </a:spcBef>
              <a:spcAft>
                <a:spcPts val="0"/>
              </a:spcAft>
              <a:buClr>
                <a:schemeClr val="lt2"/>
              </a:buClr>
              <a:buSzPts val="1813"/>
              <a:buFont typeface="Noto Sans Symbols"/>
              <a:buNone/>
            </a:pPr>
            <a:r>
              <a:rPr lang="en-US" sz="2590" b="0" i="1" u="none" strike="noStrike" cap="none">
                <a:solidFill>
                  <a:schemeClr val="lt2"/>
                </a:solidFill>
                <a:latin typeface="Book Antiqua"/>
                <a:ea typeface="Book Antiqua"/>
                <a:cs typeface="Book Antiqua"/>
                <a:sym typeface="Book Antiqua"/>
              </a:rPr>
              <a:t>			          </a:t>
            </a:r>
            <a:r>
              <a:rPr lang="en-US" sz="2775" b="0" i="1" u="none" strike="noStrike" cap="none">
                <a:solidFill>
                  <a:schemeClr val="lt2"/>
                </a:solidFill>
                <a:latin typeface="Book Antiqua"/>
                <a:ea typeface="Book Antiqua"/>
                <a:cs typeface="Book Antiqua"/>
                <a:sym typeface="Book Antiqua"/>
              </a:rPr>
              <a:t>shows one directory up</a:t>
            </a:r>
            <a:endParaRPr/>
          </a:p>
          <a:p>
            <a:pPr marL="342900" marR="0" lvl="0" indent="-306000" algn="l" rtl="0">
              <a:lnSpc>
                <a:spcPct val="90000"/>
              </a:lnSpc>
              <a:spcBef>
                <a:spcPts val="785"/>
              </a:spcBef>
              <a:spcAft>
                <a:spcPts val="0"/>
              </a:spcAft>
              <a:buClr>
                <a:schemeClr val="lt2"/>
              </a:buClr>
              <a:buSzPts val="648"/>
              <a:buFont typeface="Noto Sans Symbols"/>
              <a:buNone/>
            </a:pPr>
            <a:r>
              <a:rPr lang="en-US" sz="925" b="0" i="1" u="none" strike="noStrike" cap="none">
                <a:solidFill>
                  <a:schemeClr val="lt2"/>
                </a:solidFill>
                <a:latin typeface="Book Antiqua"/>
                <a:ea typeface="Book Antiqua"/>
                <a:cs typeface="Book Antiqua"/>
                <a:sym typeface="Book Antiqua"/>
              </a:rPr>
              <a:t>	 		</a:t>
            </a:r>
            <a:endParaRPr/>
          </a:p>
          <a:p>
            <a:pPr marL="342900" marR="0" lvl="0" indent="-306000" algn="l" rtl="0">
              <a:lnSpc>
                <a:spcPct val="90000"/>
              </a:lnSpc>
              <a:spcBef>
                <a:spcPts val="1118"/>
              </a:spcBef>
              <a:spcAft>
                <a:spcPts val="0"/>
              </a:spcAft>
              <a:buClr>
                <a:schemeClr val="lt2"/>
              </a:buClr>
              <a:buSzPts val="1813"/>
              <a:buFont typeface="Noto Sans Symbols"/>
              <a:buNone/>
            </a:pPr>
            <a:r>
              <a:rPr lang="en-US" sz="2590" b="0" i="1" u="none" strike="noStrike" cap="none">
                <a:solidFill>
                  <a:schemeClr val="lt2"/>
                </a:solidFill>
                <a:latin typeface="Book Antiqua"/>
                <a:ea typeface="Book Antiqua"/>
                <a:cs typeface="Book Antiqua"/>
                <a:sym typeface="Book Antiqua"/>
              </a:rPr>
              <a:t>			</a:t>
            </a:r>
            <a:endParaRPr/>
          </a:p>
        </p:txBody>
      </p:sp>
      <p:sp>
        <p:nvSpPr>
          <p:cNvPr id="411" name="Shape 411"/>
          <p:cNvSpPr/>
          <p:nvPr/>
        </p:nvSpPr>
        <p:spPr>
          <a:xfrm>
            <a:off x="762000" y="4876800"/>
            <a:ext cx="914400" cy="5334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ls   ..</a:t>
            </a:r>
            <a:endParaRPr/>
          </a:p>
        </p:txBody>
      </p:sp>
      <p:sp>
        <p:nvSpPr>
          <p:cNvPr id="412" name="Shape 412"/>
          <p:cNvSpPr/>
          <p:nvPr/>
        </p:nvSpPr>
        <p:spPr>
          <a:xfrm>
            <a:off x="3733800" y="6248400"/>
            <a:ext cx="6858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pwd</a:t>
            </a:r>
            <a:endParaRPr/>
          </a:p>
        </p:txBody>
      </p:sp>
      <p:sp>
        <p:nvSpPr>
          <p:cNvPr id="413" name="Shape 413"/>
          <p:cNvSpPr/>
          <p:nvPr/>
        </p:nvSpPr>
        <p:spPr>
          <a:xfrm>
            <a:off x="5562600" y="6248400"/>
            <a:ext cx="3505200" cy="5334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Lustria"/>
                <a:ea typeface="Lustria"/>
                <a:cs typeface="Lustria"/>
                <a:sym typeface="Lustria"/>
              </a:rPr>
              <a:t>/</a:t>
            </a:r>
            <a:r>
              <a:rPr lang="en-US" sz="1800" dirty="0" smtClean="0">
                <a:solidFill>
                  <a:schemeClr val="lt1"/>
                </a:solidFill>
                <a:latin typeface="Lustria"/>
                <a:ea typeface="Lustria"/>
                <a:cs typeface="Lustria"/>
                <a:sym typeface="Lustria"/>
              </a:rPr>
              <a:t>home/</a:t>
            </a:r>
            <a:r>
              <a:rPr lang="en-US" sz="1800" dirty="0" err="1" smtClean="0">
                <a:solidFill>
                  <a:schemeClr val="lt1"/>
                </a:solidFill>
                <a:latin typeface="Lustria"/>
                <a:ea typeface="Lustria"/>
                <a:cs typeface="Lustria"/>
                <a:sym typeface="Lustria"/>
              </a:rPr>
              <a:t>nmrclass</a:t>
            </a:r>
            <a:r>
              <a:rPr lang="en-US" sz="1800" dirty="0" smtClean="0">
                <a:solidFill>
                  <a:schemeClr val="lt1"/>
                </a:solidFill>
                <a:latin typeface="Lustria"/>
                <a:ea typeface="Lustria"/>
                <a:cs typeface="Lustria"/>
                <a:sym typeface="Lustria"/>
              </a:rPr>
              <a:t>/practice/</a:t>
            </a:r>
            <a:endParaRPr dirty="0"/>
          </a:p>
        </p:txBody>
      </p:sp>
      <p:pic>
        <p:nvPicPr>
          <p:cNvPr id="414" name="Shape 414" descr="stuff"/>
          <p:cNvPicPr preferRelativeResize="0"/>
          <p:nvPr/>
        </p:nvPicPr>
        <p:blipFill rotWithShape="1">
          <a:blip r:embed="rId3">
            <a:alphaModFix/>
          </a:blip>
          <a:srcRect/>
          <a:stretch/>
        </p:blipFill>
        <p:spPr>
          <a:xfrm>
            <a:off x="2209800" y="1477963"/>
            <a:ext cx="4324350" cy="3398837"/>
          </a:xfrm>
          <a:prstGeom prst="rect">
            <a:avLst/>
          </a:prstGeom>
          <a:noFill/>
          <a:ln>
            <a:noFill/>
          </a:ln>
        </p:spPr>
      </p:pic>
      <p:sp>
        <p:nvSpPr>
          <p:cNvPr id="415" name="Shape 415"/>
          <p:cNvSpPr/>
          <p:nvPr/>
        </p:nvSpPr>
        <p:spPr>
          <a:xfrm>
            <a:off x="762000" y="5486400"/>
            <a:ext cx="1066800" cy="5334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ls   ../..</a:t>
            </a:r>
            <a:endParaRPr/>
          </a:p>
        </p:txBody>
      </p:sp>
      <p:sp>
        <p:nvSpPr>
          <p:cNvPr id="416" name="Shape 416"/>
          <p:cNvSpPr txBox="1"/>
          <p:nvPr/>
        </p:nvSpPr>
        <p:spPr>
          <a:xfrm>
            <a:off x="1905000" y="5500688"/>
            <a:ext cx="3962400" cy="5191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i="1">
                <a:solidFill>
                  <a:schemeClr val="lt1"/>
                </a:solidFill>
                <a:latin typeface="Book Antiqua"/>
                <a:ea typeface="Book Antiqua"/>
                <a:cs typeface="Book Antiqua"/>
                <a:sym typeface="Book Antiqua"/>
              </a:rPr>
              <a:t>goes up two!</a:t>
            </a:r>
            <a:endParaRPr/>
          </a:p>
        </p:txBody>
      </p:sp>
      <p:sp>
        <p:nvSpPr>
          <p:cNvPr id="417" name="Shape 417"/>
          <p:cNvSpPr/>
          <p:nvPr/>
        </p:nvSpPr>
        <p:spPr>
          <a:xfrm>
            <a:off x="6553200" y="5257800"/>
            <a:ext cx="914400" cy="533400"/>
          </a:xfrm>
          <a:prstGeom prst="rect">
            <a:avLst/>
          </a:prstGeom>
          <a:noFill/>
          <a:ln w="9525" cap="flat" cmpd="sng">
            <a:solidFill>
              <a:schemeClr val="lt1"/>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cd   ..</a:t>
            </a:r>
            <a:endParaRPr/>
          </a:p>
        </p:txBody>
      </p:sp>
      <p:sp>
        <p:nvSpPr>
          <p:cNvPr id="418" name="Shape 418"/>
          <p:cNvSpPr txBox="1"/>
          <p:nvPr/>
        </p:nvSpPr>
        <p:spPr>
          <a:xfrm>
            <a:off x="4419600" y="6324600"/>
            <a:ext cx="1447800" cy="3667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i="1">
                <a:solidFill>
                  <a:schemeClr val="lt1"/>
                </a:solidFill>
                <a:latin typeface="Book Antiqua"/>
                <a:ea typeface="Book Antiqua"/>
                <a:cs typeface="Book Antiqua"/>
                <a:sym typeface="Book Antiqua"/>
              </a:rPr>
              <a:t>should see</a:t>
            </a:r>
            <a:endParaRPr/>
          </a:p>
        </p:txBody>
      </p:sp>
      <p:sp>
        <p:nvSpPr>
          <p:cNvPr id="419" name="Shape 419"/>
          <p:cNvSpPr/>
          <p:nvPr/>
        </p:nvSpPr>
        <p:spPr>
          <a:xfrm>
            <a:off x="7696200" y="5257800"/>
            <a:ext cx="1066800" cy="533400"/>
          </a:xfrm>
          <a:prstGeom prst="rect">
            <a:avLst/>
          </a:prstGeom>
          <a:noFill/>
          <a:ln w="9525" cap="rnd" cmpd="sng">
            <a:solidFill>
              <a:schemeClr val="lt1"/>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cd   ../..</a:t>
            </a:r>
            <a:endParaRPr/>
          </a:p>
        </p:txBody>
      </p:sp>
      <p:sp>
        <p:nvSpPr>
          <p:cNvPr id="420" name="Shape 420"/>
          <p:cNvSpPr txBox="1"/>
          <p:nvPr/>
        </p:nvSpPr>
        <p:spPr>
          <a:xfrm>
            <a:off x="6362700" y="4887813"/>
            <a:ext cx="2667000"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i="1">
                <a:solidFill>
                  <a:schemeClr val="lt1"/>
                </a:solidFill>
                <a:latin typeface="Book Antiqua"/>
                <a:ea typeface="Book Antiqua"/>
                <a:cs typeface="Book Antiqua"/>
                <a:sym typeface="Book Antiqua"/>
              </a:rPr>
              <a:t>can also do (but don’t right now): </a:t>
            </a:r>
            <a:endParaRPr sz="1400" i="1">
              <a:solidFill>
                <a:schemeClr val="lt1"/>
              </a:solidFill>
              <a:latin typeface="Book Antiqua"/>
              <a:ea typeface="Book Antiqua"/>
              <a:cs typeface="Book Antiqua"/>
              <a:sym typeface="Book Antiqu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graphicFrame>
        <p:nvGraphicFramePr>
          <p:cNvPr id="426" name="Shape 426"/>
          <p:cNvGraphicFramePr/>
          <p:nvPr>
            <p:extLst>
              <p:ext uri="{D42A27DB-BD31-4B8C-83A1-F6EECF244321}">
                <p14:modId xmlns:p14="http://schemas.microsoft.com/office/powerpoint/2010/main" val="3131796100"/>
              </p:ext>
            </p:extLst>
          </p:nvPr>
        </p:nvGraphicFramePr>
        <p:xfrm>
          <a:off x="376516" y="1397002"/>
          <a:ext cx="8444750" cy="4415079"/>
        </p:xfrm>
        <a:graphic>
          <a:graphicData uri="http://schemas.openxmlformats.org/drawingml/2006/table">
            <a:tbl>
              <a:tblPr firstRow="1" bandRow="1">
                <a:noFill/>
                <a:tableStyleId>{881410EF-F9F9-426E-8FE7-D05913410592}</a:tableStyleId>
              </a:tblPr>
              <a:tblGrid>
                <a:gridCol w="4222375"/>
                <a:gridCol w="4222375"/>
              </a:tblGrid>
              <a:tr h="1418387">
                <a:tc>
                  <a:txBody>
                    <a:bodyPr/>
                    <a:lstStyle/>
                    <a:p>
                      <a:pPr marL="0" marR="0" lvl="0" indent="0" algn="ctr" rtl="0">
                        <a:spcBef>
                          <a:spcPts val="0"/>
                        </a:spcBef>
                        <a:spcAft>
                          <a:spcPts val="0"/>
                        </a:spcAft>
                        <a:buNone/>
                      </a:pPr>
                      <a:r>
                        <a:rPr lang="en-US" sz="1800" u="none" strike="noStrike" cap="none" dirty="0"/>
                        <a:t>If using Linux type:</a:t>
                      </a:r>
                      <a:endParaRPr dirty="0"/>
                    </a:p>
                    <a:p>
                      <a:pPr marL="0" marR="0" lvl="0" indent="0" algn="l" rtl="0">
                        <a:spcBef>
                          <a:spcPts val="0"/>
                        </a:spcBef>
                        <a:spcAft>
                          <a:spcPts val="0"/>
                        </a:spcAft>
                        <a:buNone/>
                      </a:pPr>
                      <a:endParaRPr sz="1800" dirty="0"/>
                    </a:p>
                    <a:p>
                      <a:pPr marL="0" marR="0" lvl="0" indent="0" algn="l" rtl="0">
                        <a:spcBef>
                          <a:spcPts val="0"/>
                        </a:spcBef>
                        <a:spcAft>
                          <a:spcPts val="0"/>
                        </a:spcAft>
                        <a:buNone/>
                      </a:pPr>
                      <a:endParaRPr sz="1800" dirty="0"/>
                    </a:p>
                    <a:p>
                      <a:pPr marL="0" marR="0" lvl="0" indent="0" algn="l" rtl="0">
                        <a:spcBef>
                          <a:spcPts val="0"/>
                        </a:spcBef>
                        <a:spcAft>
                          <a:spcPts val="0"/>
                        </a:spcAft>
                        <a:buNone/>
                      </a:pPr>
                      <a:endParaRPr sz="1800" dirty="0"/>
                    </a:p>
                    <a:p>
                      <a:pPr marL="0" marR="0" lvl="0" indent="0" algn="l" rtl="0">
                        <a:spcBef>
                          <a:spcPts val="0"/>
                        </a:spcBef>
                        <a:spcAft>
                          <a:spcPts val="0"/>
                        </a:spcAft>
                        <a:buNone/>
                      </a:pPr>
                      <a:endParaRPr sz="1800" dirty="0"/>
                    </a:p>
                  </a:txBody>
                  <a:tcPr marL="91450" marR="91450" marT="45725" marB="45725"/>
                </a:tc>
                <a:tc>
                  <a:txBody>
                    <a:bodyPr/>
                    <a:lstStyle/>
                    <a:p>
                      <a:pPr marL="0" marR="0" lvl="0" indent="0" algn="ctr" rtl="0">
                        <a:spcBef>
                          <a:spcPts val="0"/>
                        </a:spcBef>
                        <a:spcAft>
                          <a:spcPts val="0"/>
                        </a:spcAft>
                        <a:buNone/>
                      </a:pPr>
                      <a:r>
                        <a:rPr lang="en-US" sz="1800" dirty="0"/>
                        <a:t>If using a Mac type:</a:t>
                      </a:r>
                      <a:endParaRPr dirty="0"/>
                    </a:p>
                    <a:p>
                      <a:pPr marL="0" marR="0" lvl="0" indent="0" algn="l" rtl="0">
                        <a:spcBef>
                          <a:spcPts val="0"/>
                        </a:spcBef>
                        <a:spcAft>
                          <a:spcPts val="0"/>
                        </a:spcAft>
                        <a:buNone/>
                      </a:pPr>
                      <a:endParaRPr sz="1800" dirty="0"/>
                    </a:p>
                    <a:p>
                      <a:pPr marL="0" marR="0" lvl="0" indent="0" algn="l" rtl="0">
                        <a:spcBef>
                          <a:spcPts val="0"/>
                        </a:spcBef>
                        <a:spcAft>
                          <a:spcPts val="0"/>
                        </a:spcAft>
                        <a:buNone/>
                      </a:pPr>
                      <a:r>
                        <a:rPr lang="en-US" sz="1800" dirty="0"/>
                        <a:t>                        </a:t>
                      </a:r>
                      <a:endParaRPr sz="1800" dirty="0"/>
                    </a:p>
                  </a:txBody>
                  <a:tcPr marL="91450" marR="91450" marT="45725" marB="45725"/>
                </a:tc>
              </a:tr>
              <a:tr h="885475">
                <a:tc gridSpan="2">
                  <a:txBody>
                    <a:bodyPr/>
                    <a:lstStyle/>
                    <a:p>
                      <a:pPr marL="0" marR="0" lvl="0" indent="0" algn="ctr" rtl="0">
                        <a:lnSpc>
                          <a:spcPct val="90000"/>
                        </a:lnSpc>
                        <a:spcBef>
                          <a:spcPts val="0"/>
                        </a:spcBef>
                        <a:spcAft>
                          <a:spcPts val="0"/>
                        </a:spcAft>
                        <a:buClr>
                          <a:schemeClr val="lt1"/>
                        </a:buClr>
                        <a:buSzPts val="1800"/>
                        <a:buFont typeface="Lustria"/>
                        <a:buNone/>
                      </a:pPr>
                      <a:endParaRPr sz="1800" dirty="0">
                        <a:latin typeface="Book Antiqua"/>
                        <a:ea typeface="Book Antiqua"/>
                        <a:cs typeface="Book Antiqua"/>
                        <a:sym typeface="Book Antiqua"/>
                      </a:endParaRPr>
                    </a:p>
                    <a:p>
                      <a:pPr marL="0" marR="0" lvl="0" indent="0" algn="ctr" rtl="0">
                        <a:lnSpc>
                          <a:spcPct val="90000"/>
                        </a:lnSpc>
                        <a:spcBef>
                          <a:spcPts val="0"/>
                        </a:spcBef>
                        <a:spcAft>
                          <a:spcPts val="0"/>
                        </a:spcAft>
                        <a:buClr>
                          <a:schemeClr val="lt1"/>
                        </a:buClr>
                        <a:buSzPts val="1800"/>
                        <a:buFont typeface="Book Antiqua"/>
                        <a:buNone/>
                      </a:pPr>
                      <a:r>
                        <a:rPr lang="en-US" sz="1800" dirty="0" smtClean="0">
                          <a:latin typeface="Book Antiqua"/>
                          <a:ea typeface="Book Antiqua"/>
                          <a:cs typeface="Book Antiqua"/>
                          <a:sym typeface="Book Antiqua"/>
                        </a:rPr>
                        <a:t>Type: “I could write a script”</a:t>
                      </a:r>
                    </a:p>
                    <a:p>
                      <a:pPr marL="0" marR="0" lvl="0" indent="0" algn="ctr" rtl="0">
                        <a:lnSpc>
                          <a:spcPct val="90000"/>
                        </a:lnSpc>
                        <a:spcBef>
                          <a:spcPts val="0"/>
                        </a:spcBef>
                        <a:spcAft>
                          <a:spcPts val="0"/>
                        </a:spcAft>
                        <a:buClr>
                          <a:schemeClr val="lt1"/>
                        </a:buClr>
                        <a:buSzPts val="1800"/>
                        <a:buFont typeface="Book Antiqua"/>
                        <a:buNone/>
                      </a:pPr>
                      <a:endParaRPr dirty="0" smtClean="0"/>
                    </a:p>
                  </a:txBody>
                  <a:tcPr marL="91450" marR="91450" marT="45725" marB="45725"/>
                </a:tc>
                <a:tc hMerge="1">
                  <a:txBody>
                    <a:bodyPr/>
                    <a:lstStyle/>
                    <a:p>
                      <a:endParaRPr lang="en-US"/>
                    </a:p>
                  </a:txBody>
                  <a:tcPr/>
                </a:tc>
              </a:tr>
              <a:tr h="1148475">
                <a:tc>
                  <a:txBody>
                    <a:bodyPr/>
                    <a:lstStyle/>
                    <a:p>
                      <a:pPr marL="0" marR="0" lvl="0" indent="0" algn="ctr" defTabSz="914400" rtl="0" eaLnBrk="1" fontAlgn="auto" latinLnBrk="0" hangingPunct="1">
                        <a:lnSpc>
                          <a:spcPct val="90000"/>
                        </a:lnSpc>
                        <a:spcBef>
                          <a:spcPts val="0"/>
                        </a:spcBef>
                        <a:spcAft>
                          <a:spcPts val="0"/>
                        </a:spcAft>
                        <a:buClr>
                          <a:schemeClr val="lt1"/>
                        </a:buClr>
                        <a:buSzPts val="1800"/>
                        <a:buFont typeface="Book Antiqua"/>
                        <a:buNone/>
                        <a:tabLst/>
                        <a:defRPr/>
                      </a:pPr>
                      <a:r>
                        <a:rPr lang="en-US" sz="1800" dirty="0" smtClean="0">
                          <a:latin typeface="Book Antiqua"/>
                          <a:ea typeface="Book Antiqua"/>
                          <a:cs typeface="Book Antiqua"/>
                          <a:sym typeface="Book Antiqua"/>
                        </a:rPr>
                        <a:t>File &gt; Save </a:t>
                      </a:r>
                      <a:endParaRPr lang="en-US" sz="1800" dirty="0" smtClean="0"/>
                    </a:p>
                    <a:p>
                      <a:pPr marL="0" marR="0" lvl="0" indent="0" algn="ctr" rtl="0">
                        <a:lnSpc>
                          <a:spcPct val="90000"/>
                        </a:lnSpc>
                        <a:spcBef>
                          <a:spcPts val="0"/>
                        </a:spcBef>
                        <a:spcAft>
                          <a:spcPts val="0"/>
                        </a:spcAft>
                        <a:buClr>
                          <a:schemeClr val="lt1"/>
                        </a:buClr>
                        <a:buSzPts val="1800"/>
                        <a:buFont typeface="Book Antiqua"/>
                        <a:buNone/>
                      </a:pPr>
                      <a:r>
                        <a:rPr lang="en-US" sz="1800" dirty="0" smtClean="0">
                          <a:latin typeface="Book Antiqua"/>
                          <a:ea typeface="Book Antiqua"/>
                          <a:cs typeface="Book Antiqua"/>
                          <a:sym typeface="Book Antiqua"/>
                        </a:rPr>
                        <a:t>Close </a:t>
                      </a:r>
                      <a:r>
                        <a:rPr lang="en-US" sz="1800" dirty="0" err="1">
                          <a:latin typeface="Book Antiqua"/>
                          <a:ea typeface="Book Antiqua"/>
                          <a:cs typeface="Book Antiqua"/>
                          <a:sym typeface="Book Antiqua"/>
                        </a:rPr>
                        <a:t>gedit</a:t>
                      </a:r>
                      <a:r>
                        <a:rPr lang="en-US" sz="1800" dirty="0">
                          <a:latin typeface="Book Antiqua"/>
                          <a:ea typeface="Book Antiqua"/>
                          <a:cs typeface="Book Antiqua"/>
                          <a:sym typeface="Book Antiqua"/>
                        </a:rPr>
                        <a:t> </a:t>
                      </a:r>
                      <a:endParaRPr dirty="0"/>
                    </a:p>
                    <a:p>
                      <a:pPr marL="0" marR="0" lvl="0" indent="0" algn="ctr" rtl="0">
                        <a:lnSpc>
                          <a:spcPct val="90000"/>
                        </a:lnSpc>
                        <a:spcBef>
                          <a:spcPts val="0"/>
                        </a:spcBef>
                        <a:spcAft>
                          <a:spcPts val="0"/>
                        </a:spcAft>
                        <a:buClr>
                          <a:schemeClr val="lt1"/>
                        </a:buClr>
                        <a:buSzPts val="1800"/>
                        <a:buFont typeface="Book Antiqua"/>
                        <a:buNone/>
                      </a:pPr>
                      <a:r>
                        <a:rPr lang="en-US" sz="1800" dirty="0">
                          <a:latin typeface="Book Antiqua"/>
                          <a:ea typeface="Book Antiqua"/>
                          <a:cs typeface="Book Antiqua"/>
                          <a:sym typeface="Book Antiqua"/>
                        </a:rPr>
                        <a:t>Or </a:t>
                      </a:r>
                      <a:r>
                        <a:rPr lang="en-US" sz="1800" dirty="0" err="1">
                          <a:latin typeface="Book Antiqua"/>
                          <a:ea typeface="Book Antiqua"/>
                          <a:cs typeface="Book Antiqua"/>
                          <a:sym typeface="Book Antiqua"/>
                        </a:rPr>
                        <a:t>Ctrl+q</a:t>
                      </a:r>
                      <a:r>
                        <a:rPr lang="en-US" sz="1800" dirty="0">
                          <a:latin typeface="Book Antiqua"/>
                          <a:ea typeface="Book Antiqua"/>
                          <a:cs typeface="Book Antiqua"/>
                          <a:sym typeface="Book Antiqua"/>
                        </a:rPr>
                        <a:t> to quit</a:t>
                      </a:r>
                      <a:endParaRPr dirty="0"/>
                    </a:p>
                    <a:p>
                      <a:pPr marL="0" marR="0" lvl="0" indent="0" algn="l" rtl="0">
                        <a:lnSpc>
                          <a:spcPct val="90000"/>
                        </a:lnSpc>
                        <a:spcBef>
                          <a:spcPts val="0"/>
                        </a:spcBef>
                        <a:spcAft>
                          <a:spcPts val="0"/>
                        </a:spcAft>
                        <a:buClr>
                          <a:schemeClr val="lt1"/>
                        </a:buClr>
                        <a:buSzPts val="1800"/>
                        <a:buFont typeface="Lustria"/>
                        <a:buNone/>
                      </a:pPr>
                      <a:endParaRPr sz="1800" dirty="0">
                        <a:latin typeface="Book Antiqua"/>
                        <a:ea typeface="Book Antiqua"/>
                        <a:cs typeface="Book Antiqua"/>
                        <a:sym typeface="Book Antiqua"/>
                      </a:endParaRPr>
                    </a:p>
                    <a:p>
                      <a:pPr marL="0" marR="0" lvl="0" indent="0" algn="l" rtl="0">
                        <a:lnSpc>
                          <a:spcPct val="90000"/>
                        </a:lnSpc>
                        <a:spcBef>
                          <a:spcPts val="0"/>
                        </a:spcBef>
                        <a:spcAft>
                          <a:spcPts val="0"/>
                        </a:spcAft>
                        <a:buClr>
                          <a:schemeClr val="lt1"/>
                        </a:buClr>
                        <a:buSzPts val="1800"/>
                        <a:buFont typeface="Lustria"/>
                        <a:buNone/>
                      </a:pPr>
                      <a:endParaRPr sz="1800" dirty="0">
                        <a:latin typeface="Book Antiqua"/>
                        <a:ea typeface="Book Antiqua"/>
                        <a:cs typeface="Book Antiqua"/>
                        <a:sym typeface="Book Antiqua"/>
                      </a:endParaRPr>
                    </a:p>
                    <a:p>
                      <a:pPr marL="0" marR="0" lvl="0" indent="0" algn="l" rtl="0">
                        <a:lnSpc>
                          <a:spcPct val="90000"/>
                        </a:lnSpc>
                        <a:spcBef>
                          <a:spcPts val="0"/>
                        </a:spcBef>
                        <a:spcAft>
                          <a:spcPts val="0"/>
                        </a:spcAft>
                        <a:buClr>
                          <a:schemeClr val="lt1"/>
                        </a:buClr>
                        <a:buSzPts val="1800"/>
                        <a:buFont typeface="Book Antiqua"/>
                        <a:buNone/>
                      </a:pPr>
                      <a:r>
                        <a:rPr lang="en-US" sz="1800" dirty="0">
                          <a:latin typeface="Book Antiqua"/>
                          <a:ea typeface="Book Antiqua"/>
                          <a:cs typeface="Book Antiqua"/>
                          <a:sym typeface="Book Antiqua"/>
                        </a:rPr>
                        <a:t>                                       </a:t>
                      </a:r>
                      <a:endParaRPr lang="en-US" sz="1800" dirty="0" smtClean="0">
                        <a:latin typeface="Book Antiqua"/>
                        <a:ea typeface="Book Antiqua"/>
                        <a:cs typeface="Book Antiqua"/>
                        <a:sym typeface="Book Antiqua"/>
                      </a:endParaRPr>
                    </a:p>
                    <a:p>
                      <a:pPr marL="0" marR="0" lvl="0" indent="0" algn="l" rtl="0">
                        <a:lnSpc>
                          <a:spcPct val="90000"/>
                        </a:lnSpc>
                        <a:spcBef>
                          <a:spcPts val="0"/>
                        </a:spcBef>
                        <a:spcAft>
                          <a:spcPts val="0"/>
                        </a:spcAft>
                        <a:buClr>
                          <a:schemeClr val="lt1"/>
                        </a:buClr>
                        <a:buSzPts val="1800"/>
                        <a:buFont typeface="Book Antiqua"/>
                        <a:buNone/>
                      </a:pPr>
                      <a:r>
                        <a:rPr lang="en-US" sz="1800" dirty="0" smtClean="0">
                          <a:latin typeface="Book Antiqua"/>
                          <a:ea typeface="Book Antiqua"/>
                          <a:cs typeface="Book Antiqua"/>
                          <a:sym typeface="Book Antiqua"/>
                        </a:rPr>
                        <a:t>                                           </a:t>
                      </a:r>
                      <a:r>
                        <a:rPr lang="en-US" sz="1800" dirty="0">
                          <a:latin typeface="Book Antiqua"/>
                          <a:ea typeface="Book Antiqua"/>
                          <a:cs typeface="Book Antiqua"/>
                          <a:sym typeface="Book Antiqua"/>
                        </a:rPr>
                        <a:t>Type </a:t>
                      </a:r>
                      <a:endParaRPr dirty="0"/>
                    </a:p>
                    <a:p>
                      <a:pPr marL="0" marR="0" lvl="0" indent="0" algn="l" rtl="0">
                        <a:lnSpc>
                          <a:spcPct val="90000"/>
                        </a:lnSpc>
                        <a:spcBef>
                          <a:spcPts val="0"/>
                        </a:spcBef>
                        <a:spcAft>
                          <a:spcPts val="0"/>
                        </a:spcAft>
                        <a:buClr>
                          <a:schemeClr val="lt1"/>
                        </a:buClr>
                        <a:buSzPts val="1800"/>
                        <a:buFont typeface="Lustria"/>
                        <a:buNone/>
                      </a:pPr>
                      <a:endParaRPr sz="1800" dirty="0">
                        <a:latin typeface="Book Antiqua"/>
                        <a:ea typeface="Book Antiqua"/>
                        <a:cs typeface="Book Antiqua"/>
                        <a:sym typeface="Book Antiqua"/>
                      </a:endParaRPr>
                    </a:p>
                  </a:txBody>
                  <a:tcPr marL="91450" marR="91450" marT="45725" marB="45725"/>
                </a:tc>
                <a:tc>
                  <a:txBody>
                    <a:bodyPr/>
                    <a:lstStyle/>
                    <a:p>
                      <a:pPr marL="0" marR="0" lvl="0" indent="0" algn="ctr" rtl="0">
                        <a:lnSpc>
                          <a:spcPct val="90000"/>
                        </a:lnSpc>
                        <a:spcBef>
                          <a:spcPts val="0"/>
                        </a:spcBef>
                        <a:spcAft>
                          <a:spcPts val="0"/>
                        </a:spcAft>
                        <a:buClr>
                          <a:schemeClr val="lt1"/>
                        </a:buClr>
                        <a:buSzPts val="1800"/>
                        <a:buFont typeface="Book Antiqua"/>
                        <a:buNone/>
                      </a:pPr>
                      <a:r>
                        <a:rPr lang="en-US" sz="1800" dirty="0" err="1" smtClean="0">
                          <a:latin typeface="Book Antiqua"/>
                          <a:ea typeface="Book Antiqua"/>
                          <a:cs typeface="Book Antiqua"/>
                          <a:sym typeface="Book Antiqua"/>
                        </a:rPr>
                        <a:t>Ctrl+x</a:t>
                      </a:r>
                      <a:r>
                        <a:rPr lang="en-US" sz="1800" dirty="0" smtClean="0">
                          <a:latin typeface="Book Antiqua"/>
                          <a:ea typeface="Book Antiqua"/>
                          <a:cs typeface="Book Antiqua"/>
                          <a:sym typeface="Book Antiqua"/>
                        </a:rPr>
                        <a:t> </a:t>
                      </a:r>
                      <a:r>
                        <a:rPr lang="en-US" sz="1800" dirty="0">
                          <a:latin typeface="Book Antiqua"/>
                          <a:ea typeface="Book Antiqua"/>
                          <a:cs typeface="Book Antiqua"/>
                          <a:sym typeface="Book Antiqua"/>
                        </a:rPr>
                        <a:t>(save</a:t>
                      </a:r>
                      <a:r>
                        <a:rPr lang="en-US" sz="1800" dirty="0" smtClean="0">
                          <a:latin typeface="Book Antiqua"/>
                          <a:ea typeface="Book Antiqua"/>
                          <a:cs typeface="Book Antiqua"/>
                          <a:sym typeface="Book Antiqua"/>
                        </a:rPr>
                        <a:t>)</a:t>
                      </a:r>
                    </a:p>
                    <a:p>
                      <a:pPr marL="0" marR="0" lvl="0" indent="0" algn="ctr" rtl="0">
                        <a:lnSpc>
                          <a:spcPct val="90000"/>
                        </a:lnSpc>
                        <a:spcBef>
                          <a:spcPts val="0"/>
                        </a:spcBef>
                        <a:spcAft>
                          <a:spcPts val="0"/>
                        </a:spcAft>
                        <a:buClr>
                          <a:schemeClr val="lt1"/>
                        </a:buClr>
                        <a:buSzPts val="1800"/>
                        <a:buFont typeface="Book Antiqua"/>
                        <a:buNone/>
                      </a:pPr>
                      <a:r>
                        <a:rPr lang="en-US" sz="1800" dirty="0" smtClean="0">
                          <a:latin typeface="Book Antiqua"/>
                          <a:ea typeface="Book Antiqua"/>
                          <a:cs typeface="Book Antiqua"/>
                          <a:sym typeface="Book Antiqua"/>
                        </a:rPr>
                        <a:t> </a:t>
                      </a:r>
                      <a:r>
                        <a:rPr lang="en-US" sz="1800" dirty="0">
                          <a:latin typeface="Book Antiqua"/>
                          <a:ea typeface="Book Antiqua"/>
                          <a:cs typeface="Book Antiqua"/>
                          <a:sym typeface="Book Antiqua"/>
                        </a:rPr>
                        <a:t>and </a:t>
                      </a:r>
                      <a:r>
                        <a:rPr lang="en-US" sz="1800" dirty="0" err="1">
                          <a:latin typeface="Book Antiqua"/>
                          <a:ea typeface="Book Antiqua"/>
                          <a:cs typeface="Book Antiqua"/>
                          <a:sym typeface="Book Antiqua"/>
                        </a:rPr>
                        <a:t>Ctrl+c</a:t>
                      </a:r>
                      <a:r>
                        <a:rPr lang="en-US" sz="1800" dirty="0">
                          <a:latin typeface="Book Antiqua"/>
                          <a:ea typeface="Book Antiqua"/>
                          <a:cs typeface="Book Antiqua"/>
                          <a:sym typeface="Book Antiqua"/>
                        </a:rPr>
                        <a:t> (exit)</a:t>
                      </a:r>
                      <a:endParaRPr dirty="0"/>
                    </a:p>
                    <a:p>
                      <a:pPr marL="0" marR="0" lvl="0" indent="0" algn="l" rtl="0">
                        <a:lnSpc>
                          <a:spcPct val="90000"/>
                        </a:lnSpc>
                        <a:spcBef>
                          <a:spcPts val="0"/>
                        </a:spcBef>
                        <a:spcAft>
                          <a:spcPts val="0"/>
                        </a:spcAft>
                        <a:buClr>
                          <a:schemeClr val="lt1"/>
                        </a:buClr>
                        <a:buSzPts val="1800"/>
                        <a:buFont typeface="Book Antiqua"/>
                        <a:buNone/>
                      </a:pPr>
                      <a:r>
                        <a:rPr lang="en-US" sz="1800" dirty="0">
                          <a:latin typeface="Book Antiqua"/>
                          <a:ea typeface="Book Antiqua"/>
                          <a:cs typeface="Book Antiqua"/>
                          <a:sym typeface="Book Antiqua"/>
                        </a:rPr>
                        <a:t>		</a:t>
                      </a:r>
                      <a:endParaRPr dirty="0"/>
                    </a:p>
                    <a:p>
                      <a:pPr marL="0" marR="0" lvl="0" indent="0" algn="l" rtl="0">
                        <a:lnSpc>
                          <a:spcPct val="90000"/>
                        </a:lnSpc>
                        <a:spcBef>
                          <a:spcPts val="0"/>
                        </a:spcBef>
                        <a:spcAft>
                          <a:spcPts val="0"/>
                        </a:spcAft>
                        <a:buClr>
                          <a:schemeClr val="lt1"/>
                        </a:buClr>
                        <a:buSzPts val="1800"/>
                        <a:buFont typeface="Lustria"/>
                        <a:buNone/>
                      </a:pPr>
                      <a:endParaRPr sz="1800" i="1" dirty="0">
                        <a:latin typeface="Book Antiqua"/>
                        <a:ea typeface="Book Antiqua"/>
                        <a:cs typeface="Book Antiqua"/>
                        <a:sym typeface="Book Antiqua"/>
                      </a:endParaRPr>
                    </a:p>
                    <a:p>
                      <a:pPr marL="0" marR="0" lvl="0" indent="0" algn="l" rtl="0">
                        <a:lnSpc>
                          <a:spcPct val="90000"/>
                        </a:lnSpc>
                        <a:spcBef>
                          <a:spcPts val="0"/>
                        </a:spcBef>
                        <a:spcAft>
                          <a:spcPts val="0"/>
                        </a:spcAft>
                        <a:buClr>
                          <a:schemeClr val="lt1"/>
                        </a:buClr>
                        <a:buSzPts val="1800"/>
                        <a:buFont typeface="Book Antiqua"/>
                        <a:buNone/>
                      </a:pPr>
                      <a:endParaRPr lang="en-US" sz="1800" i="1" dirty="0" smtClean="0">
                        <a:latin typeface="Book Antiqua"/>
                        <a:ea typeface="Book Antiqua"/>
                        <a:cs typeface="Book Antiqua"/>
                        <a:sym typeface="Book Antiqua"/>
                      </a:endParaRPr>
                    </a:p>
                    <a:p>
                      <a:pPr marL="0" marR="0" lvl="0" indent="0" algn="l" rtl="0">
                        <a:lnSpc>
                          <a:spcPct val="90000"/>
                        </a:lnSpc>
                        <a:spcBef>
                          <a:spcPts val="0"/>
                        </a:spcBef>
                        <a:spcAft>
                          <a:spcPts val="0"/>
                        </a:spcAft>
                        <a:buClr>
                          <a:schemeClr val="lt1"/>
                        </a:buClr>
                        <a:buSzPts val="1800"/>
                        <a:buFont typeface="Book Antiqua"/>
                        <a:buNone/>
                      </a:pPr>
                      <a:endParaRPr lang="en-US" sz="1800" i="1" dirty="0" smtClean="0">
                        <a:latin typeface="Book Antiqua"/>
                        <a:ea typeface="Book Antiqua"/>
                        <a:cs typeface="Book Antiqua"/>
                        <a:sym typeface="Book Antiqua"/>
                      </a:endParaRPr>
                    </a:p>
                    <a:p>
                      <a:pPr marL="0" marR="0" lvl="0" indent="0" algn="l" rtl="0">
                        <a:lnSpc>
                          <a:spcPct val="90000"/>
                        </a:lnSpc>
                        <a:spcBef>
                          <a:spcPts val="0"/>
                        </a:spcBef>
                        <a:spcAft>
                          <a:spcPts val="0"/>
                        </a:spcAft>
                        <a:buClr>
                          <a:schemeClr val="lt1"/>
                        </a:buClr>
                        <a:buSzPts val="1800"/>
                        <a:buFont typeface="Book Antiqua"/>
                        <a:buNone/>
                      </a:pPr>
                      <a:r>
                        <a:rPr lang="en-US" sz="1800" i="1" dirty="0" smtClean="0">
                          <a:latin typeface="Book Antiqua"/>
                          <a:ea typeface="Book Antiqua"/>
                          <a:cs typeface="Book Antiqua"/>
                          <a:sym typeface="Book Antiqua"/>
                        </a:rPr>
                        <a:t>should </a:t>
                      </a:r>
                      <a:r>
                        <a:rPr lang="en-US" sz="1800" i="1" dirty="0">
                          <a:latin typeface="Book Antiqua"/>
                          <a:ea typeface="Book Antiqua"/>
                          <a:cs typeface="Book Antiqua"/>
                          <a:sym typeface="Book Antiqua"/>
                        </a:rPr>
                        <a:t>see</a:t>
                      </a:r>
                      <a:r>
                        <a:rPr lang="en-US" sz="1800" dirty="0">
                          <a:latin typeface="Book Antiqua"/>
                          <a:ea typeface="Book Antiqua"/>
                          <a:cs typeface="Book Antiqua"/>
                          <a:sym typeface="Book Antiqua"/>
                        </a:rPr>
                        <a:t>  “mynotes.txt”</a:t>
                      </a:r>
                      <a:endParaRPr sz="1800" dirty="0">
                        <a:latin typeface="Book Antiqua"/>
                        <a:ea typeface="Book Antiqua"/>
                        <a:cs typeface="Book Antiqua"/>
                        <a:sym typeface="Book Antiqua"/>
                      </a:endParaRPr>
                    </a:p>
                    <a:p>
                      <a:pPr marL="0" marR="0" lvl="0" indent="0" algn="l" rtl="0">
                        <a:lnSpc>
                          <a:spcPct val="90000"/>
                        </a:lnSpc>
                        <a:spcBef>
                          <a:spcPts val="0"/>
                        </a:spcBef>
                        <a:spcAft>
                          <a:spcPts val="0"/>
                        </a:spcAft>
                        <a:buClr>
                          <a:schemeClr val="lt1"/>
                        </a:buClr>
                        <a:buSzPts val="1800"/>
                        <a:buFont typeface="Lustria"/>
                        <a:buNone/>
                      </a:pPr>
                      <a:endParaRPr sz="1800" dirty="0">
                        <a:latin typeface="Book Antiqua"/>
                        <a:ea typeface="Book Antiqua"/>
                        <a:cs typeface="Book Antiqua"/>
                        <a:sym typeface="Book Antiqua"/>
                      </a:endParaRPr>
                    </a:p>
                  </a:txBody>
                  <a:tcPr marL="91450" marR="91450" marT="45725" marB="45725"/>
                </a:tc>
              </a:tr>
            </a:tbl>
          </a:graphicData>
        </a:graphic>
      </p:graphicFrame>
      <p:sp>
        <p:nvSpPr>
          <p:cNvPr id="427" name="Shape 427"/>
          <p:cNvSpPr txBox="1">
            <a:spLocks noGrp="1"/>
          </p:cNvSpPr>
          <p:nvPr>
            <p:ph type="title"/>
          </p:nvPr>
        </p:nvSpPr>
        <p:spPr>
          <a:xfrm>
            <a:off x="685346" y="298055"/>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lt2"/>
                </a:solidFill>
                <a:latin typeface="Book Antiqua"/>
                <a:ea typeface="Book Antiqua"/>
                <a:cs typeface="Book Antiqua"/>
                <a:sym typeface="Book Antiqua"/>
              </a:rPr>
              <a:t>Using an Editor</a:t>
            </a:r>
            <a:endParaRPr/>
          </a:p>
        </p:txBody>
      </p:sp>
      <p:sp>
        <p:nvSpPr>
          <p:cNvPr id="428" name="Shape 428"/>
          <p:cNvSpPr/>
          <p:nvPr/>
        </p:nvSpPr>
        <p:spPr>
          <a:xfrm>
            <a:off x="830214" y="1953196"/>
            <a:ext cx="2209800" cy="6096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gedit   mynotes.txt</a:t>
            </a:r>
            <a:endParaRPr/>
          </a:p>
        </p:txBody>
      </p:sp>
      <p:sp>
        <p:nvSpPr>
          <p:cNvPr id="429" name="Shape 429"/>
          <p:cNvSpPr/>
          <p:nvPr/>
        </p:nvSpPr>
        <p:spPr>
          <a:xfrm>
            <a:off x="5536248" y="1957276"/>
            <a:ext cx="2209800" cy="6096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emacs   mynotes.txt</a:t>
            </a:r>
            <a:endParaRPr/>
          </a:p>
        </p:txBody>
      </p:sp>
      <p:sp>
        <p:nvSpPr>
          <p:cNvPr id="433" name="Shape 433"/>
          <p:cNvSpPr/>
          <p:nvPr/>
        </p:nvSpPr>
        <p:spPr>
          <a:xfrm>
            <a:off x="3745023" y="5108329"/>
            <a:ext cx="6858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ls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lt2"/>
                </a:solidFill>
                <a:latin typeface="Book Antiqua"/>
                <a:ea typeface="Book Antiqua"/>
                <a:cs typeface="Book Antiqua"/>
                <a:sym typeface="Book Antiqua"/>
              </a:rPr>
              <a:t>Using an Editor</a:t>
            </a:r>
            <a:endParaRPr/>
          </a:p>
        </p:txBody>
      </p:sp>
      <p:pic>
        <p:nvPicPr>
          <p:cNvPr id="439" name="Shape 439" descr="1stmynotes"/>
          <p:cNvPicPr preferRelativeResize="0"/>
          <p:nvPr/>
        </p:nvPicPr>
        <p:blipFill rotWithShape="1">
          <a:blip r:embed="rId3">
            <a:alphaModFix/>
          </a:blip>
          <a:srcRect/>
          <a:stretch/>
        </p:blipFill>
        <p:spPr>
          <a:xfrm>
            <a:off x="1663728" y="1596834"/>
            <a:ext cx="6156083" cy="483692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lt2"/>
                </a:solidFill>
                <a:latin typeface="Book Antiqua"/>
                <a:ea typeface="Book Antiqua"/>
                <a:cs typeface="Book Antiqua"/>
                <a:sym typeface="Book Antiqua"/>
              </a:rPr>
              <a:t>Copying files</a:t>
            </a:r>
            <a:endParaRPr/>
          </a:p>
        </p:txBody>
      </p:sp>
      <p:sp>
        <p:nvSpPr>
          <p:cNvPr id="446" name="Shape 446"/>
          <p:cNvSpPr/>
          <p:nvPr/>
        </p:nvSpPr>
        <p:spPr>
          <a:xfrm>
            <a:off x="533400" y="5181600"/>
            <a:ext cx="6858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ls</a:t>
            </a:r>
            <a:endParaRPr/>
          </a:p>
        </p:txBody>
      </p:sp>
      <p:sp>
        <p:nvSpPr>
          <p:cNvPr id="447" name="Shape 447"/>
          <p:cNvSpPr/>
          <p:nvPr/>
        </p:nvSpPr>
        <p:spPr>
          <a:xfrm>
            <a:off x="533400" y="2057400"/>
            <a:ext cx="1851000" cy="5334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cp   --help</a:t>
            </a:r>
            <a:endParaRPr/>
          </a:p>
        </p:txBody>
      </p:sp>
      <p:sp>
        <p:nvSpPr>
          <p:cNvPr id="448" name="Shape 448"/>
          <p:cNvSpPr/>
          <p:nvPr/>
        </p:nvSpPr>
        <p:spPr>
          <a:xfrm>
            <a:off x="533400" y="3200400"/>
            <a:ext cx="2590800" cy="6096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cp   mynotes.txt   stuff</a:t>
            </a:r>
            <a:endParaRPr/>
          </a:p>
        </p:txBody>
      </p:sp>
      <p:sp>
        <p:nvSpPr>
          <p:cNvPr id="449" name="Shape 449"/>
          <p:cNvSpPr/>
          <p:nvPr/>
        </p:nvSpPr>
        <p:spPr>
          <a:xfrm>
            <a:off x="533400" y="4495800"/>
            <a:ext cx="1516200" cy="5334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cd  stuff</a:t>
            </a:r>
            <a:endParaRPr/>
          </a:p>
        </p:txBody>
      </p:sp>
      <p:sp>
        <p:nvSpPr>
          <p:cNvPr id="450" name="Shape 450"/>
          <p:cNvSpPr/>
          <p:nvPr/>
        </p:nvSpPr>
        <p:spPr>
          <a:xfrm>
            <a:off x="533400" y="5791200"/>
            <a:ext cx="2718300" cy="5334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more   mynotes.txt</a:t>
            </a:r>
            <a:endParaRPr/>
          </a:p>
        </p:txBody>
      </p:sp>
      <p:sp>
        <p:nvSpPr>
          <p:cNvPr id="451" name="Shape 451"/>
          <p:cNvSpPr txBox="1"/>
          <p:nvPr/>
        </p:nvSpPr>
        <p:spPr>
          <a:xfrm>
            <a:off x="1524000" y="1447800"/>
            <a:ext cx="4114800" cy="519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lt1"/>
                </a:solidFill>
                <a:latin typeface="Book Antiqua"/>
                <a:ea typeface="Book Antiqua"/>
                <a:cs typeface="Book Antiqua"/>
                <a:sym typeface="Book Antiqua"/>
              </a:rPr>
              <a:t> </a:t>
            </a:r>
            <a:r>
              <a:rPr lang="en-US" sz="2800" i="1">
                <a:solidFill>
                  <a:schemeClr val="lt1"/>
                </a:solidFill>
                <a:latin typeface="Book Antiqua"/>
                <a:ea typeface="Book Antiqua"/>
                <a:cs typeface="Book Antiqua"/>
                <a:sym typeface="Book Antiqua"/>
              </a:rPr>
              <a:t>is the copy command</a:t>
            </a:r>
            <a:endParaRPr sz="2800">
              <a:solidFill>
                <a:schemeClr val="lt1"/>
              </a:solidFill>
              <a:latin typeface="Book Antiqua"/>
              <a:ea typeface="Book Antiqua"/>
              <a:cs typeface="Book Antiqua"/>
              <a:sym typeface="Book Antiqua"/>
            </a:endParaRPr>
          </a:p>
        </p:txBody>
      </p:sp>
      <p:pic>
        <p:nvPicPr>
          <p:cNvPr id="452" name="Shape 452" descr="2ndmynotes"/>
          <p:cNvPicPr preferRelativeResize="0"/>
          <p:nvPr/>
        </p:nvPicPr>
        <p:blipFill rotWithShape="1">
          <a:blip r:embed="rId3">
            <a:alphaModFix/>
          </a:blip>
          <a:srcRect/>
          <a:stretch/>
        </p:blipFill>
        <p:spPr>
          <a:xfrm>
            <a:off x="3581400" y="2819400"/>
            <a:ext cx="4686300" cy="3683000"/>
          </a:xfrm>
          <a:prstGeom prst="rect">
            <a:avLst/>
          </a:prstGeom>
          <a:noFill/>
          <a:ln>
            <a:noFill/>
          </a:ln>
        </p:spPr>
      </p:pic>
      <p:sp>
        <p:nvSpPr>
          <p:cNvPr id="453" name="Shape 453"/>
          <p:cNvSpPr/>
          <p:nvPr/>
        </p:nvSpPr>
        <p:spPr>
          <a:xfrm>
            <a:off x="533400" y="1524000"/>
            <a:ext cx="838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cp</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lt2"/>
                </a:solidFill>
                <a:latin typeface="Book Antiqua"/>
                <a:ea typeface="Book Antiqua"/>
                <a:cs typeface="Book Antiqua"/>
                <a:sym typeface="Book Antiqua"/>
              </a:rPr>
              <a:t>Copying files</a:t>
            </a:r>
            <a:endParaRPr/>
          </a:p>
        </p:txBody>
      </p:sp>
      <p:sp>
        <p:nvSpPr>
          <p:cNvPr id="460" name="Shape 460"/>
          <p:cNvSpPr/>
          <p:nvPr/>
        </p:nvSpPr>
        <p:spPr>
          <a:xfrm>
            <a:off x="533400" y="5181600"/>
            <a:ext cx="6858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ls</a:t>
            </a:r>
            <a:endParaRPr/>
          </a:p>
        </p:txBody>
      </p:sp>
      <p:sp>
        <p:nvSpPr>
          <p:cNvPr id="461" name="Shape 461"/>
          <p:cNvSpPr/>
          <p:nvPr/>
        </p:nvSpPr>
        <p:spPr>
          <a:xfrm>
            <a:off x="533400" y="2057400"/>
            <a:ext cx="1791900" cy="5334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cp   --help</a:t>
            </a:r>
            <a:endParaRPr/>
          </a:p>
        </p:txBody>
      </p:sp>
      <p:sp>
        <p:nvSpPr>
          <p:cNvPr id="462" name="Shape 462"/>
          <p:cNvSpPr/>
          <p:nvPr/>
        </p:nvSpPr>
        <p:spPr>
          <a:xfrm>
            <a:off x="533400" y="3200400"/>
            <a:ext cx="2590800" cy="6096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cp   mynotes.txt   stuff</a:t>
            </a:r>
            <a:endParaRPr/>
          </a:p>
        </p:txBody>
      </p:sp>
      <p:sp>
        <p:nvSpPr>
          <p:cNvPr id="463" name="Shape 463"/>
          <p:cNvSpPr/>
          <p:nvPr/>
        </p:nvSpPr>
        <p:spPr>
          <a:xfrm>
            <a:off x="533400" y="4495800"/>
            <a:ext cx="1496400" cy="5334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cd  stuff</a:t>
            </a:r>
            <a:endParaRPr/>
          </a:p>
        </p:txBody>
      </p:sp>
      <p:sp>
        <p:nvSpPr>
          <p:cNvPr id="464" name="Shape 464"/>
          <p:cNvSpPr/>
          <p:nvPr/>
        </p:nvSpPr>
        <p:spPr>
          <a:xfrm>
            <a:off x="533400" y="5791200"/>
            <a:ext cx="2133600" cy="5334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less   mynotes.txt</a:t>
            </a:r>
            <a:endParaRPr/>
          </a:p>
        </p:txBody>
      </p:sp>
      <p:sp>
        <p:nvSpPr>
          <p:cNvPr id="465" name="Shape 465"/>
          <p:cNvSpPr txBox="1"/>
          <p:nvPr/>
        </p:nvSpPr>
        <p:spPr>
          <a:xfrm>
            <a:off x="1524000" y="1447800"/>
            <a:ext cx="4114800" cy="5191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lt1"/>
                </a:solidFill>
                <a:latin typeface="Book Antiqua"/>
                <a:ea typeface="Book Antiqua"/>
                <a:cs typeface="Book Antiqua"/>
                <a:sym typeface="Book Antiqua"/>
              </a:rPr>
              <a:t> </a:t>
            </a:r>
            <a:r>
              <a:rPr lang="en-US" sz="2800" i="1">
                <a:solidFill>
                  <a:schemeClr val="lt1"/>
                </a:solidFill>
                <a:latin typeface="Book Antiqua"/>
                <a:ea typeface="Book Antiqua"/>
                <a:cs typeface="Book Antiqua"/>
                <a:sym typeface="Book Antiqua"/>
              </a:rPr>
              <a:t>is the copy command</a:t>
            </a:r>
            <a:endParaRPr sz="2800">
              <a:solidFill>
                <a:schemeClr val="lt1"/>
              </a:solidFill>
              <a:latin typeface="Book Antiqua"/>
              <a:ea typeface="Book Antiqua"/>
              <a:cs typeface="Book Antiqua"/>
              <a:sym typeface="Book Antiqua"/>
            </a:endParaRPr>
          </a:p>
        </p:txBody>
      </p:sp>
      <p:pic>
        <p:nvPicPr>
          <p:cNvPr id="466" name="Shape 466" descr="2ndmynotes"/>
          <p:cNvPicPr preferRelativeResize="0"/>
          <p:nvPr/>
        </p:nvPicPr>
        <p:blipFill rotWithShape="1">
          <a:blip r:embed="rId3">
            <a:alphaModFix/>
          </a:blip>
          <a:srcRect/>
          <a:stretch/>
        </p:blipFill>
        <p:spPr>
          <a:xfrm>
            <a:off x="3581400" y="2819400"/>
            <a:ext cx="4686300" cy="3683000"/>
          </a:xfrm>
          <a:prstGeom prst="rect">
            <a:avLst/>
          </a:prstGeom>
          <a:noFill/>
          <a:ln>
            <a:noFill/>
          </a:ln>
        </p:spPr>
      </p:pic>
      <p:sp>
        <p:nvSpPr>
          <p:cNvPr id="467" name="Shape 467"/>
          <p:cNvSpPr/>
          <p:nvPr/>
        </p:nvSpPr>
        <p:spPr>
          <a:xfrm>
            <a:off x="533400" y="1524000"/>
            <a:ext cx="838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cp</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lt2"/>
                </a:solidFill>
                <a:latin typeface="Book Antiqua"/>
                <a:ea typeface="Book Antiqua"/>
                <a:cs typeface="Book Antiqua"/>
                <a:sym typeface="Book Antiqua"/>
              </a:rPr>
              <a:t>Copying / Moving files</a:t>
            </a:r>
            <a:endParaRPr/>
          </a:p>
        </p:txBody>
      </p:sp>
      <p:sp>
        <p:nvSpPr>
          <p:cNvPr id="474" name="Shape 474"/>
          <p:cNvSpPr/>
          <p:nvPr/>
        </p:nvSpPr>
        <p:spPr>
          <a:xfrm>
            <a:off x="1945650" y="2362200"/>
            <a:ext cx="5252700" cy="6096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cp   mynotes.txt   myothernotes.txt</a:t>
            </a:r>
            <a:endParaRPr/>
          </a:p>
        </p:txBody>
      </p:sp>
      <p:sp>
        <p:nvSpPr>
          <p:cNvPr id="475" name="Shape 475"/>
          <p:cNvSpPr txBox="1"/>
          <p:nvPr/>
        </p:nvSpPr>
        <p:spPr>
          <a:xfrm>
            <a:off x="2895600" y="4289053"/>
            <a:ext cx="3200400" cy="5191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lt1"/>
                </a:solidFill>
                <a:latin typeface="Book Antiqua"/>
                <a:ea typeface="Book Antiqua"/>
                <a:cs typeface="Book Antiqua"/>
                <a:sym typeface="Book Antiqua"/>
              </a:rPr>
              <a:t> </a:t>
            </a:r>
            <a:r>
              <a:rPr lang="en-US" sz="2800" i="1">
                <a:solidFill>
                  <a:schemeClr val="lt1"/>
                </a:solidFill>
                <a:latin typeface="Book Antiqua"/>
                <a:ea typeface="Book Antiqua"/>
                <a:cs typeface="Book Antiqua"/>
                <a:sym typeface="Book Antiqua"/>
              </a:rPr>
              <a:t>Could also use dots:</a:t>
            </a:r>
            <a:endParaRPr sz="2800">
              <a:solidFill>
                <a:schemeClr val="lt1"/>
              </a:solidFill>
              <a:latin typeface="Book Antiqua"/>
              <a:ea typeface="Book Antiqua"/>
              <a:cs typeface="Book Antiqua"/>
              <a:sym typeface="Book Antiqua"/>
            </a:endParaRPr>
          </a:p>
        </p:txBody>
      </p:sp>
      <p:sp>
        <p:nvSpPr>
          <p:cNvPr id="476" name="Shape 476"/>
          <p:cNvSpPr/>
          <p:nvPr/>
        </p:nvSpPr>
        <p:spPr>
          <a:xfrm>
            <a:off x="1945650" y="3429000"/>
            <a:ext cx="5252700" cy="6096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mv   myothernotes.txt   hernotes.txt</a:t>
            </a:r>
            <a:endParaRPr/>
          </a:p>
        </p:txBody>
      </p:sp>
      <p:sp>
        <p:nvSpPr>
          <p:cNvPr id="477" name="Shape 477"/>
          <p:cNvSpPr/>
          <p:nvPr/>
        </p:nvSpPr>
        <p:spPr>
          <a:xfrm>
            <a:off x="2590800" y="5039006"/>
            <a:ext cx="3810000" cy="6096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mv   hernotes.txt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a:spLocks noGrp="1"/>
          </p:cNvSpPr>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lt2"/>
                </a:solidFill>
                <a:latin typeface="Book Antiqua"/>
                <a:ea typeface="Book Antiqua"/>
                <a:cs typeface="Book Antiqua"/>
                <a:sym typeface="Book Antiqua"/>
              </a:rPr>
              <a:t>Removing Files</a:t>
            </a:r>
            <a:endParaRPr/>
          </a:p>
        </p:txBody>
      </p:sp>
      <p:pic>
        <p:nvPicPr>
          <p:cNvPr id="484" name="Shape 484" descr="2ndmynotes"/>
          <p:cNvPicPr preferRelativeResize="0"/>
          <p:nvPr/>
        </p:nvPicPr>
        <p:blipFill rotWithShape="1">
          <a:blip r:embed="rId3">
            <a:alphaModFix/>
          </a:blip>
          <a:srcRect/>
          <a:stretch/>
        </p:blipFill>
        <p:spPr>
          <a:xfrm>
            <a:off x="4191000" y="2209800"/>
            <a:ext cx="4686300" cy="3683000"/>
          </a:xfrm>
          <a:prstGeom prst="rect">
            <a:avLst/>
          </a:prstGeom>
          <a:noFill/>
          <a:ln>
            <a:noFill/>
          </a:ln>
        </p:spPr>
      </p:pic>
      <p:sp>
        <p:nvSpPr>
          <p:cNvPr id="485" name="Shape 485"/>
          <p:cNvSpPr/>
          <p:nvPr/>
        </p:nvSpPr>
        <p:spPr>
          <a:xfrm>
            <a:off x="533400" y="2590800"/>
            <a:ext cx="27774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rm   mynotes.txt</a:t>
            </a:r>
            <a:endParaRPr/>
          </a:p>
        </p:txBody>
      </p:sp>
      <p:sp>
        <p:nvSpPr>
          <p:cNvPr id="486" name="Shape 486"/>
          <p:cNvSpPr/>
          <p:nvPr/>
        </p:nvSpPr>
        <p:spPr>
          <a:xfrm>
            <a:off x="533400" y="2057400"/>
            <a:ext cx="6858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ls</a:t>
            </a:r>
            <a:endParaRPr/>
          </a:p>
        </p:txBody>
      </p:sp>
      <p:sp>
        <p:nvSpPr>
          <p:cNvPr id="487" name="Shape 487"/>
          <p:cNvSpPr/>
          <p:nvPr/>
        </p:nvSpPr>
        <p:spPr>
          <a:xfrm>
            <a:off x="533400" y="1524000"/>
            <a:ext cx="6858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pwd</a:t>
            </a:r>
            <a:endParaRPr/>
          </a:p>
        </p:txBody>
      </p:sp>
      <p:sp>
        <p:nvSpPr>
          <p:cNvPr id="488" name="Shape 488"/>
          <p:cNvSpPr txBox="1"/>
          <p:nvPr/>
        </p:nvSpPr>
        <p:spPr>
          <a:xfrm>
            <a:off x="1295400" y="1524000"/>
            <a:ext cx="3048000" cy="5191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i="1">
                <a:solidFill>
                  <a:schemeClr val="lt1"/>
                </a:solidFill>
                <a:latin typeface="Book Antiqua"/>
                <a:ea typeface="Book Antiqua"/>
                <a:cs typeface="Book Antiqua"/>
                <a:sym typeface="Book Antiqua"/>
              </a:rPr>
              <a:t>should be in “stuff”</a:t>
            </a:r>
            <a:endParaRPr sz="2800" i="1">
              <a:solidFill>
                <a:schemeClr val="lt1"/>
              </a:solidFill>
              <a:latin typeface="Book Antiqua"/>
              <a:ea typeface="Book Antiqua"/>
              <a:cs typeface="Book Antiqua"/>
              <a:sym typeface="Book Antiqua"/>
            </a:endParaRPr>
          </a:p>
        </p:txBody>
      </p:sp>
      <p:sp>
        <p:nvSpPr>
          <p:cNvPr id="489" name="Shape 489"/>
          <p:cNvSpPr/>
          <p:nvPr/>
        </p:nvSpPr>
        <p:spPr>
          <a:xfrm>
            <a:off x="533400" y="3276600"/>
            <a:ext cx="6858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ls</a:t>
            </a:r>
            <a:endParaRPr/>
          </a:p>
        </p:txBody>
      </p:sp>
      <p:cxnSp>
        <p:nvCxnSpPr>
          <p:cNvPr id="490" name="Shape 490"/>
          <p:cNvCxnSpPr/>
          <p:nvPr/>
        </p:nvCxnSpPr>
        <p:spPr>
          <a:xfrm>
            <a:off x="8077200" y="5029200"/>
            <a:ext cx="609600" cy="609600"/>
          </a:xfrm>
          <a:prstGeom prst="straightConnector1">
            <a:avLst/>
          </a:prstGeom>
          <a:noFill/>
          <a:ln w="25400" cap="flat" cmpd="sng">
            <a:solidFill>
              <a:srgbClr val="FF0000"/>
            </a:solidFill>
            <a:prstDash val="solid"/>
            <a:round/>
            <a:headEnd type="none" w="med" len="med"/>
            <a:tailEnd type="none" w="med" len="med"/>
          </a:ln>
        </p:spPr>
      </p:cxnSp>
      <p:cxnSp>
        <p:nvCxnSpPr>
          <p:cNvPr id="491" name="Shape 491"/>
          <p:cNvCxnSpPr/>
          <p:nvPr/>
        </p:nvCxnSpPr>
        <p:spPr>
          <a:xfrm flipH="1">
            <a:off x="8077200" y="5029200"/>
            <a:ext cx="533400" cy="609600"/>
          </a:xfrm>
          <a:prstGeom prst="straightConnector1">
            <a:avLst/>
          </a:prstGeom>
          <a:noFill/>
          <a:ln w="25400" cap="flat" cmpd="sng">
            <a:solidFill>
              <a:srgbClr val="FF0000"/>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lt2"/>
                </a:solidFill>
                <a:latin typeface="Book Antiqua"/>
                <a:ea typeface="Book Antiqua"/>
                <a:cs typeface="Book Antiqua"/>
                <a:sym typeface="Book Antiqua"/>
              </a:rPr>
              <a:t>What is Unix/Linux?</a:t>
            </a:r>
            <a:endParaRPr/>
          </a:p>
        </p:txBody>
      </p:sp>
      <p:sp>
        <p:nvSpPr>
          <p:cNvPr id="164" name="Shape 164"/>
          <p:cNvSpPr txBox="1">
            <a:spLocks noGrp="1"/>
          </p:cNvSpPr>
          <p:nvPr>
            <p:ph type="body" idx="1"/>
          </p:nvPr>
        </p:nvSpPr>
        <p:spPr>
          <a:xfrm>
            <a:off x="457199" y="1600199"/>
            <a:ext cx="8261131" cy="4580057"/>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chemeClr val="lt2"/>
              </a:buClr>
              <a:buSzPts val="1813"/>
              <a:buFont typeface="Arial"/>
              <a:buChar char="•"/>
            </a:pPr>
            <a:r>
              <a:rPr lang="en-US" sz="2590" b="0" i="0" u="none" strike="noStrike" cap="none" dirty="0">
                <a:solidFill>
                  <a:schemeClr val="lt2"/>
                </a:solidFill>
                <a:latin typeface="Book Antiqua"/>
                <a:ea typeface="Book Antiqua"/>
                <a:cs typeface="Book Antiqua"/>
                <a:sym typeface="Book Antiqua"/>
              </a:rPr>
              <a:t>An operating system  (like Windows and OS X) </a:t>
            </a:r>
            <a:endParaRPr dirty="0"/>
          </a:p>
          <a:p>
            <a:pPr marL="342900" marR="0" lvl="0" indent="-190874" algn="l" rtl="0">
              <a:lnSpc>
                <a:spcPct val="90000"/>
              </a:lnSpc>
              <a:spcBef>
                <a:spcPts val="1118"/>
              </a:spcBef>
              <a:spcAft>
                <a:spcPts val="0"/>
              </a:spcAft>
              <a:buClr>
                <a:schemeClr val="lt2"/>
              </a:buClr>
              <a:buSzPts val="1813"/>
              <a:buFont typeface="Noto Sans Symbols"/>
              <a:buNone/>
            </a:pPr>
            <a:endParaRPr sz="2590" b="0" i="0" u="none" strike="noStrike" cap="none" dirty="0">
              <a:solidFill>
                <a:schemeClr val="lt2"/>
              </a:solidFill>
              <a:latin typeface="Book Antiqua"/>
              <a:ea typeface="Book Antiqua"/>
              <a:cs typeface="Book Antiqua"/>
              <a:sym typeface="Book Antiqua"/>
            </a:endParaRPr>
          </a:p>
          <a:p>
            <a:pPr marL="457200" marR="0" lvl="0" indent="-457200" algn="l" rtl="0">
              <a:lnSpc>
                <a:spcPct val="90000"/>
              </a:lnSpc>
              <a:spcBef>
                <a:spcPts val="1118"/>
              </a:spcBef>
              <a:spcAft>
                <a:spcPts val="0"/>
              </a:spcAft>
              <a:buClr>
                <a:schemeClr val="lt2"/>
              </a:buClr>
              <a:buSzPts val="1813"/>
              <a:buFont typeface="Arial"/>
              <a:buChar char="•"/>
            </a:pPr>
            <a:r>
              <a:rPr lang="en-US" sz="2590" b="0" i="0" u="none" strike="noStrike" cap="none" dirty="0">
                <a:solidFill>
                  <a:schemeClr val="lt2"/>
                </a:solidFill>
                <a:latin typeface="Book Antiqua"/>
                <a:ea typeface="Book Antiqua"/>
                <a:cs typeface="Book Antiqua"/>
                <a:sym typeface="Book Antiqua"/>
              </a:rPr>
              <a:t>Linux is the free, modifiable, and redistributable version of Unix </a:t>
            </a:r>
            <a:endParaRPr dirty="0"/>
          </a:p>
          <a:p>
            <a:pPr marL="342900" marR="0" lvl="0" indent="-190874" algn="l" rtl="0">
              <a:lnSpc>
                <a:spcPct val="90000"/>
              </a:lnSpc>
              <a:spcBef>
                <a:spcPts val="1118"/>
              </a:spcBef>
              <a:spcAft>
                <a:spcPts val="0"/>
              </a:spcAft>
              <a:buClr>
                <a:schemeClr val="lt2"/>
              </a:buClr>
              <a:buSzPts val="1813"/>
              <a:buFont typeface="Noto Sans Symbols"/>
              <a:buNone/>
            </a:pPr>
            <a:endParaRPr sz="2590" b="0" i="0" u="none" strike="noStrike" cap="none" dirty="0">
              <a:solidFill>
                <a:schemeClr val="lt2"/>
              </a:solidFill>
              <a:latin typeface="Book Antiqua"/>
              <a:ea typeface="Book Antiqua"/>
              <a:cs typeface="Book Antiqua"/>
              <a:sym typeface="Book Antiqua"/>
            </a:endParaRPr>
          </a:p>
          <a:p>
            <a:pPr marL="457200" marR="0" lvl="0" indent="-457200" algn="l" rtl="0">
              <a:lnSpc>
                <a:spcPct val="90000"/>
              </a:lnSpc>
              <a:spcBef>
                <a:spcPts val="1118"/>
              </a:spcBef>
              <a:spcAft>
                <a:spcPts val="0"/>
              </a:spcAft>
              <a:buClr>
                <a:schemeClr val="lt2"/>
              </a:buClr>
              <a:buSzPts val="1813"/>
              <a:buFont typeface="Arial"/>
              <a:buChar char="•"/>
            </a:pPr>
            <a:r>
              <a:rPr lang="en-US" sz="2590" b="0" i="0" u="none" strike="noStrike" cap="none" dirty="0">
                <a:solidFill>
                  <a:schemeClr val="lt2"/>
                </a:solidFill>
                <a:latin typeface="Book Antiqua"/>
                <a:ea typeface="Book Antiqua"/>
                <a:cs typeface="Book Antiqua"/>
                <a:sym typeface="Book Antiqua"/>
              </a:rPr>
              <a:t>Why use it?</a:t>
            </a:r>
            <a:endParaRPr dirty="0"/>
          </a:p>
          <a:p>
            <a:pPr marL="720000" marR="0" lvl="1" indent="-270000" algn="l" rtl="0">
              <a:lnSpc>
                <a:spcPct val="90000"/>
              </a:lnSpc>
              <a:spcBef>
                <a:spcPts val="1044"/>
              </a:spcBef>
              <a:spcAft>
                <a:spcPts val="0"/>
              </a:spcAft>
              <a:buClr>
                <a:schemeClr val="lt2"/>
              </a:buClr>
              <a:buSzPts val="1554"/>
              <a:buFont typeface="Noto Sans Symbols"/>
              <a:buChar char="◈"/>
            </a:pPr>
            <a:r>
              <a:rPr lang="en-US" sz="2220" b="0" i="0" u="none" strike="noStrike" cap="none" dirty="0">
                <a:solidFill>
                  <a:schemeClr val="lt2"/>
                </a:solidFill>
                <a:latin typeface="Book Antiqua"/>
                <a:ea typeface="Book Antiqua"/>
                <a:cs typeface="Book Antiqua"/>
                <a:sym typeface="Book Antiqua"/>
              </a:rPr>
              <a:t>power to write many scripts with many commands to work with lots of data</a:t>
            </a:r>
            <a:endParaRPr dirty="0"/>
          </a:p>
          <a:p>
            <a:pPr marL="720000" marR="0" lvl="1" indent="-270000" algn="l" rtl="0">
              <a:lnSpc>
                <a:spcPct val="90000"/>
              </a:lnSpc>
              <a:spcBef>
                <a:spcPts val="1044"/>
              </a:spcBef>
              <a:spcAft>
                <a:spcPts val="0"/>
              </a:spcAft>
              <a:buClr>
                <a:schemeClr val="lt2"/>
              </a:buClr>
              <a:buSzPts val="1554"/>
              <a:buFont typeface="Noto Sans Symbols"/>
              <a:buChar char="◈"/>
            </a:pPr>
            <a:r>
              <a:rPr lang="en-US" sz="2220" b="0" i="0" u="none" strike="noStrike" cap="none" dirty="0">
                <a:solidFill>
                  <a:schemeClr val="lt2"/>
                </a:solidFill>
                <a:latin typeface="Book Antiqua"/>
                <a:ea typeface="Book Antiqua"/>
                <a:cs typeface="Book Antiqua"/>
                <a:sym typeface="Book Antiqua"/>
              </a:rPr>
              <a:t>to use computer resources on the network efficiently, such as clusters</a:t>
            </a:r>
            <a:endParaRPr dirty="0"/>
          </a:p>
          <a:p>
            <a:pPr marL="457200" marR="0" lvl="0" indent="-342074" algn="l" rtl="0">
              <a:lnSpc>
                <a:spcPct val="90000"/>
              </a:lnSpc>
              <a:spcBef>
                <a:spcPts val="1118"/>
              </a:spcBef>
              <a:spcAft>
                <a:spcPts val="0"/>
              </a:spcAft>
              <a:buClr>
                <a:schemeClr val="lt2"/>
              </a:buClr>
              <a:buSzPts val="1813"/>
              <a:buFont typeface="Arial"/>
              <a:buNone/>
            </a:pPr>
            <a:endParaRPr sz="2590" b="0" i="0" u="none" strike="noStrike" cap="none" dirty="0">
              <a:solidFill>
                <a:schemeClr val="lt2"/>
              </a:solidFill>
              <a:latin typeface="Book Antiqua"/>
              <a:ea typeface="Book Antiqua"/>
              <a:cs typeface="Book Antiqua"/>
              <a:sym typeface="Book Antiqu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lt2"/>
                </a:solidFill>
                <a:latin typeface="Book Antiqua"/>
                <a:ea typeface="Book Antiqua"/>
                <a:cs typeface="Book Antiqua"/>
                <a:sym typeface="Book Antiqua"/>
              </a:rPr>
              <a:t>Things to know</a:t>
            </a:r>
            <a:endParaRPr/>
          </a:p>
        </p:txBody>
      </p:sp>
      <p:sp>
        <p:nvSpPr>
          <p:cNvPr id="498" name="Shape 498"/>
          <p:cNvSpPr txBox="1">
            <a:spLocks noGrp="1"/>
          </p:cNvSpPr>
          <p:nvPr>
            <p:ph type="body" idx="1"/>
          </p:nvPr>
        </p:nvSpPr>
        <p:spPr>
          <a:xfrm>
            <a:off x="380546" y="1483700"/>
            <a:ext cx="7765322" cy="4795350"/>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342900" marR="0" lvl="0" indent="-306000" algn="l" rtl="0">
              <a:lnSpc>
                <a:spcPct val="90000"/>
              </a:lnSpc>
              <a:spcBef>
                <a:spcPts val="0"/>
              </a:spcBef>
              <a:spcAft>
                <a:spcPts val="0"/>
              </a:spcAft>
              <a:buClr>
                <a:schemeClr val="lt2"/>
              </a:buClr>
              <a:buSzPts val="1680"/>
              <a:buFont typeface="Noto Sans Symbols"/>
              <a:buChar char="◈"/>
            </a:pPr>
            <a:r>
              <a:rPr lang="en-US" sz="2400" b="0" i="0" u="none" strike="noStrike" cap="none" dirty="0">
                <a:solidFill>
                  <a:schemeClr val="lt2"/>
                </a:solidFill>
                <a:latin typeface="+mn-lt"/>
                <a:ea typeface="Book Antiqua"/>
                <a:cs typeface="Book Antiqua"/>
                <a:sym typeface="Book Antiqua"/>
              </a:rPr>
              <a:t>Case </a:t>
            </a:r>
            <a:r>
              <a:rPr lang="en-US" sz="2400" b="0" i="0" u="none" strike="noStrike" cap="none" dirty="0" smtClean="0">
                <a:solidFill>
                  <a:schemeClr val="lt2"/>
                </a:solidFill>
                <a:latin typeface="+mn-lt"/>
                <a:ea typeface="Book Antiqua"/>
                <a:cs typeface="Book Antiqua"/>
                <a:sym typeface="Book Antiqua"/>
              </a:rPr>
              <a:t>sensitive – Ls vs ls</a:t>
            </a:r>
            <a:endParaRPr sz="2400" dirty="0">
              <a:latin typeface="+mn-lt"/>
            </a:endParaRPr>
          </a:p>
          <a:p>
            <a:pPr marL="342900" marR="0" lvl="0" indent="-306000" algn="l" rtl="0">
              <a:lnSpc>
                <a:spcPct val="90000"/>
              </a:lnSpc>
              <a:spcBef>
                <a:spcPts val="1080"/>
              </a:spcBef>
              <a:spcAft>
                <a:spcPts val="0"/>
              </a:spcAft>
              <a:buClr>
                <a:schemeClr val="lt2"/>
              </a:buClr>
              <a:buSzPts val="1680"/>
              <a:buFont typeface="Noto Sans Symbols"/>
              <a:buChar char="◈"/>
            </a:pPr>
            <a:r>
              <a:rPr lang="en-US" sz="2400" b="0" i="0" u="none" strike="noStrike" cap="none" dirty="0">
                <a:solidFill>
                  <a:schemeClr val="lt2"/>
                </a:solidFill>
                <a:latin typeface="+mn-lt"/>
                <a:ea typeface="Book Antiqua"/>
                <a:cs typeface="Book Antiqua"/>
                <a:sym typeface="Book Antiqua"/>
              </a:rPr>
              <a:t>Does not like spaces in file names </a:t>
            </a:r>
            <a:endParaRPr sz="2400" dirty="0">
              <a:latin typeface="+mn-lt"/>
            </a:endParaRPr>
          </a:p>
          <a:p>
            <a:pPr marL="457200" marR="0" lvl="1" indent="0" algn="l" rtl="0">
              <a:lnSpc>
                <a:spcPct val="90000"/>
              </a:lnSpc>
              <a:spcBef>
                <a:spcPts val="1000"/>
              </a:spcBef>
              <a:spcAft>
                <a:spcPts val="0"/>
              </a:spcAft>
              <a:buClr>
                <a:schemeClr val="lt2"/>
              </a:buClr>
              <a:buSzPts val="1400"/>
              <a:buFont typeface="Noto Sans Symbols"/>
              <a:buNone/>
            </a:pPr>
            <a:r>
              <a:rPr lang="en-US" sz="2400" b="0" i="0" u="none" strike="noStrike" cap="none" dirty="0">
                <a:solidFill>
                  <a:schemeClr val="lt2"/>
                </a:solidFill>
                <a:latin typeface="+mn-lt"/>
                <a:ea typeface="Book Antiqua"/>
                <a:cs typeface="Book Antiqua"/>
                <a:sym typeface="Book Antiqua"/>
              </a:rPr>
              <a:t>(e.g. filename.txt   vs.   file </a:t>
            </a:r>
            <a:r>
              <a:rPr lang="en-US" sz="2400" b="0" i="0" u="none" strike="noStrike" cap="none" dirty="0" smtClean="0">
                <a:solidFill>
                  <a:schemeClr val="lt2"/>
                </a:solidFill>
                <a:latin typeface="+mn-lt"/>
                <a:ea typeface="Book Antiqua"/>
                <a:cs typeface="Book Antiqua"/>
                <a:sym typeface="Book Antiqua"/>
              </a:rPr>
              <a:t>name.txt – use file_name.txt</a:t>
            </a:r>
            <a:endParaRPr sz="2400" b="0" i="0" u="none" strike="noStrike" cap="none" dirty="0">
              <a:solidFill>
                <a:schemeClr val="lt2"/>
              </a:solidFill>
              <a:latin typeface="+mn-lt"/>
              <a:ea typeface="Book Antiqua"/>
              <a:cs typeface="Book Antiqua"/>
              <a:sym typeface="Book Antiqua"/>
            </a:endParaRPr>
          </a:p>
          <a:p>
            <a:pPr marL="342900" marR="0" lvl="0" indent="-306000" algn="l" rtl="0">
              <a:lnSpc>
                <a:spcPct val="90000"/>
              </a:lnSpc>
              <a:spcBef>
                <a:spcPts val="1080"/>
              </a:spcBef>
              <a:spcAft>
                <a:spcPts val="0"/>
              </a:spcAft>
              <a:buClr>
                <a:schemeClr val="lt2"/>
              </a:buClr>
              <a:buSzPts val="1680"/>
              <a:buFont typeface="Noto Sans Symbols"/>
              <a:buChar char="◈"/>
            </a:pPr>
            <a:r>
              <a:rPr lang="en-US" sz="2400" b="0" i="0" u="none" strike="noStrike" cap="none" dirty="0" err="1">
                <a:solidFill>
                  <a:schemeClr val="lt2"/>
                </a:solidFill>
                <a:latin typeface="+mn-lt"/>
                <a:ea typeface="Book Antiqua"/>
                <a:cs typeface="Book Antiqua"/>
                <a:sym typeface="Book Antiqua"/>
              </a:rPr>
              <a:t>Ctrl+c</a:t>
            </a:r>
            <a:r>
              <a:rPr lang="en-US" sz="2400" b="0" i="0" u="none" strike="noStrike" cap="none" dirty="0">
                <a:solidFill>
                  <a:schemeClr val="lt2"/>
                </a:solidFill>
                <a:latin typeface="+mn-lt"/>
                <a:ea typeface="Book Antiqua"/>
                <a:cs typeface="Book Antiqua"/>
                <a:sym typeface="Book Antiqua"/>
              </a:rPr>
              <a:t> kills a process &amp; brings back command prompt </a:t>
            </a:r>
            <a:endParaRPr sz="2400" dirty="0">
              <a:latin typeface="+mn-lt"/>
            </a:endParaRPr>
          </a:p>
          <a:p>
            <a:pPr marL="342900" marR="0" lvl="0" indent="-306000" algn="l" rtl="0">
              <a:lnSpc>
                <a:spcPct val="90000"/>
              </a:lnSpc>
              <a:spcBef>
                <a:spcPts val="1080"/>
              </a:spcBef>
              <a:spcAft>
                <a:spcPts val="0"/>
              </a:spcAft>
              <a:buClr>
                <a:schemeClr val="lt2"/>
              </a:buClr>
              <a:buSzPts val="1680"/>
              <a:buFont typeface="Noto Sans Symbols"/>
              <a:buChar char="◈"/>
            </a:pPr>
            <a:r>
              <a:rPr lang="en-US" sz="2400" b="0" i="0" u="none" strike="noStrike" cap="none" dirty="0">
                <a:solidFill>
                  <a:schemeClr val="lt2"/>
                </a:solidFill>
                <a:latin typeface="+mn-lt"/>
                <a:ea typeface="Book Antiqua"/>
                <a:cs typeface="Book Antiqua"/>
                <a:sym typeface="Book Antiqua"/>
              </a:rPr>
              <a:t>Type ‘q’ to quit the program ‘less’</a:t>
            </a:r>
            <a:endParaRPr sz="2400" dirty="0">
              <a:latin typeface="+mn-lt"/>
            </a:endParaRPr>
          </a:p>
          <a:p>
            <a:pPr marL="342900" marR="0" lvl="0" indent="-306000" algn="l" rtl="0">
              <a:lnSpc>
                <a:spcPct val="90000"/>
              </a:lnSpc>
              <a:spcBef>
                <a:spcPts val="1080"/>
              </a:spcBef>
              <a:spcAft>
                <a:spcPts val="0"/>
              </a:spcAft>
              <a:buClr>
                <a:schemeClr val="lt2"/>
              </a:buClr>
              <a:buSzPts val="1680"/>
              <a:buFont typeface="Noto Sans Symbols"/>
              <a:buChar char="◈"/>
            </a:pPr>
            <a:r>
              <a:rPr lang="en-US" sz="2400" b="0" i="0" u="none" strike="noStrike" cap="none" dirty="0">
                <a:solidFill>
                  <a:schemeClr val="lt2"/>
                </a:solidFill>
                <a:latin typeface="+mn-lt"/>
                <a:ea typeface="Book Antiqua"/>
                <a:cs typeface="Book Antiqua"/>
                <a:sym typeface="Book Antiqua"/>
              </a:rPr>
              <a:t>Highlight &amp; middle click to copy &amp; paste</a:t>
            </a:r>
            <a:endParaRPr sz="2400" dirty="0">
              <a:latin typeface="+mn-lt"/>
            </a:endParaRPr>
          </a:p>
          <a:p>
            <a:pPr marL="342900" marR="0" lvl="0" indent="-306000" algn="l" rtl="0">
              <a:lnSpc>
                <a:spcPct val="90000"/>
              </a:lnSpc>
              <a:spcBef>
                <a:spcPts val="1080"/>
              </a:spcBef>
              <a:spcAft>
                <a:spcPts val="0"/>
              </a:spcAft>
              <a:buClr>
                <a:schemeClr val="lt2"/>
              </a:buClr>
              <a:buSzPts val="1680"/>
              <a:buFont typeface="Noto Sans Symbols"/>
              <a:buChar char="◈"/>
            </a:pPr>
            <a:r>
              <a:rPr lang="en-US" sz="2400" b="0" i="0" u="none" strike="noStrike" cap="none" dirty="0">
                <a:solidFill>
                  <a:schemeClr val="lt2"/>
                </a:solidFill>
                <a:latin typeface="+mn-lt"/>
                <a:ea typeface="Book Antiqua"/>
                <a:cs typeface="Book Antiqua"/>
                <a:sym typeface="Book Antiqua"/>
              </a:rPr>
              <a:t>Use ‘&amp;’ to open a program in the </a:t>
            </a:r>
            <a:r>
              <a:rPr lang="en-US" sz="2400" b="0" i="0" u="none" strike="noStrike" cap="none" dirty="0" smtClean="0">
                <a:solidFill>
                  <a:schemeClr val="lt2"/>
                </a:solidFill>
                <a:latin typeface="+mn-lt"/>
                <a:ea typeface="Book Antiqua"/>
                <a:cs typeface="Book Antiqua"/>
                <a:sym typeface="Book Antiqua"/>
              </a:rPr>
              <a:t>background</a:t>
            </a:r>
            <a:endParaRPr lang="en-US" sz="2400" dirty="0">
              <a:latin typeface="+mn-lt"/>
              <a:ea typeface="Book Antiqua"/>
              <a:cs typeface="Book Antiqua"/>
            </a:endParaRPr>
          </a:p>
          <a:p>
            <a:pPr marL="342900" marR="0" lvl="0" indent="-306000" algn="l" rtl="0">
              <a:lnSpc>
                <a:spcPct val="90000"/>
              </a:lnSpc>
              <a:spcBef>
                <a:spcPts val="1080"/>
              </a:spcBef>
              <a:spcAft>
                <a:spcPts val="0"/>
              </a:spcAft>
              <a:buClr>
                <a:schemeClr val="lt2"/>
              </a:buClr>
              <a:buSzPts val="1680"/>
              <a:buFont typeface="Noto Sans Symbols"/>
              <a:buChar char="◈"/>
            </a:pPr>
            <a:r>
              <a:rPr lang="en-US" sz="2400" dirty="0" err="1" smtClean="0">
                <a:latin typeface="+mn-lt"/>
              </a:rPr>
              <a:t>Ctrl+a</a:t>
            </a:r>
            <a:r>
              <a:rPr lang="en-US" sz="2400" dirty="0" smtClean="0">
                <a:latin typeface="+mn-lt"/>
              </a:rPr>
              <a:t> </a:t>
            </a:r>
            <a:r>
              <a:rPr lang="en-US" sz="2400" dirty="0">
                <a:latin typeface="+mn-lt"/>
              </a:rPr>
              <a:t>on mac goes to home; </a:t>
            </a:r>
            <a:r>
              <a:rPr lang="en-US" sz="2400" dirty="0" err="1">
                <a:latin typeface="+mn-lt"/>
              </a:rPr>
              <a:t>ctrl+e</a:t>
            </a:r>
            <a:r>
              <a:rPr lang="en-US" sz="2400" dirty="0">
                <a:latin typeface="+mn-lt"/>
              </a:rPr>
              <a:t> goes to </a:t>
            </a:r>
            <a:r>
              <a:rPr lang="en-US" sz="2400" dirty="0" smtClean="0">
                <a:latin typeface="+mn-lt"/>
              </a:rPr>
              <a:t>end</a:t>
            </a:r>
          </a:p>
          <a:p>
            <a:pPr marL="342900" marR="0" lvl="0" indent="-306000" algn="l" rtl="0">
              <a:lnSpc>
                <a:spcPct val="90000"/>
              </a:lnSpc>
              <a:spcBef>
                <a:spcPts val="1080"/>
              </a:spcBef>
              <a:spcAft>
                <a:spcPts val="0"/>
              </a:spcAft>
              <a:buClr>
                <a:schemeClr val="lt2"/>
              </a:buClr>
              <a:buSzPts val="1680"/>
              <a:buFont typeface="Noto Sans Symbols"/>
              <a:buChar char="◈"/>
            </a:pPr>
            <a:r>
              <a:rPr lang="en-US" sz="2400" dirty="0" err="1" smtClean="0">
                <a:latin typeface="+mn-lt"/>
              </a:rPr>
              <a:t>Ctrl+u</a:t>
            </a:r>
            <a:r>
              <a:rPr lang="en-US" sz="2400" dirty="0" smtClean="0">
                <a:latin typeface="+mn-lt"/>
              </a:rPr>
              <a:t> clears the command line</a:t>
            </a:r>
            <a:endParaRPr lang="en-US" sz="2400" dirty="0">
              <a:latin typeface="+mn-lt"/>
            </a:endParaRPr>
          </a:p>
          <a:p>
            <a:pPr marL="457200" marR="0" lvl="1" indent="0" algn="l" rtl="0">
              <a:lnSpc>
                <a:spcPct val="90000"/>
              </a:lnSpc>
              <a:spcBef>
                <a:spcPts val="1000"/>
              </a:spcBef>
              <a:spcAft>
                <a:spcPts val="0"/>
              </a:spcAft>
              <a:buClr>
                <a:schemeClr val="lt2"/>
              </a:buClr>
              <a:buSzPts val="1400"/>
              <a:buFont typeface="Noto Sans Symbols"/>
              <a:buNone/>
            </a:pPr>
            <a:endParaRPr sz="2400" dirty="0">
              <a:latin typeface="+mn-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lt2"/>
                </a:solidFill>
                <a:latin typeface="Book Antiqua"/>
                <a:ea typeface="Book Antiqua"/>
                <a:cs typeface="Book Antiqua"/>
                <a:sym typeface="Book Antiqua"/>
              </a:rPr>
              <a:t>Using FreeSurfer</a:t>
            </a:r>
            <a:endParaRPr/>
          </a:p>
        </p:txBody>
      </p:sp>
      <p:sp>
        <p:nvSpPr>
          <p:cNvPr id="505" name="Shape 505"/>
          <p:cNvSpPr txBox="1">
            <a:spLocks noGrp="1"/>
          </p:cNvSpPr>
          <p:nvPr>
            <p:ph type="body" idx="1"/>
          </p:nvPr>
        </p:nvSpPr>
        <p:spPr>
          <a:xfrm>
            <a:off x="685346" y="1732450"/>
            <a:ext cx="7765322" cy="4058751"/>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342900" marR="0" lvl="0" indent="-306000" algn="l" rtl="0">
              <a:spcBef>
                <a:spcPts val="0"/>
              </a:spcBef>
              <a:spcAft>
                <a:spcPts val="0"/>
              </a:spcAft>
              <a:buClr>
                <a:schemeClr val="lt2"/>
              </a:buClr>
              <a:buSzPts val="1400"/>
              <a:buFont typeface="Noto Sans Symbols"/>
              <a:buNone/>
            </a:pPr>
            <a:r>
              <a:rPr lang="en-US" sz="2000" b="0" i="0" u="none" strike="noStrike" cap="none" dirty="0">
                <a:solidFill>
                  <a:schemeClr val="lt2"/>
                </a:solidFill>
                <a:latin typeface="Book Antiqua"/>
                <a:ea typeface="Book Antiqua"/>
                <a:cs typeface="Book Antiqua"/>
                <a:sym typeface="Book Antiqua"/>
              </a:rPr>
              <a:t>With FreeSurfer, certain variables must be set in order to use it correctly: </a:t>
            </a:r>
            <a:endParaRPr sz="1400" b="0" i="0" u="none" strike="noStrike" cap="none" dirty="0">
              <a:solidFill>
                <a:schemeClr val="lt2"/>
              </a:solidFill>
              <a:latin typeface="Book Antiqua"/>
              <a:ea typeface="Book Antiqua"/>
              <a:cs typeface="Book Antiqua"/>
              <a:sym typeface="Book Antiqua"/>
            </a:endParaRPr>
          </a:p>
          <a:p>
            <a:pPr marL="342900" marR="0" lvl="0" indent="-306000" algn="l" rtl="0">
              <a:spcBef>
                <a:spcPts val="880"/>
              </a:spcBef>
              <a:spcAft>
                <a:spcPts val="0"/>
              </a:spcAft>
              <a:buClr>
                <a:schemeClr val="lt2"/>
              </a:buClr>
              <a:buSzPts val="980"/>
              <a:buFont typeface="Noto Sans Symbols"/>
              <a:buNone/>
            </a:pPr>
            <a:endParaRPr sz="1400" b="0" i="0" u="none" strike="noStrike" cap="none" dirty="0">
              <a:solidFill>
                <a:schemeClr val="lt2"/>
              </a:solidFill>
              <a:latin typeface="Book Antiqua"/>
              <a:ea typeface="Book Antiqua"/>
              <a:cs typeface="Book Antiqua"/>
              <a:sym typeface="Book Antiqua"/>
            </a:endParaRPr>
          </a:p>
          <a:p>
            <a:pPr marL="342900" marR="0" lvl="0" indent="-306000" algn="ctr" rtl="0">
              <a:spcBef>
                <a:spcPts val="1000"/>
              </a:spcBef>
              <a:spcAft>
                <a:spcPts val="0"/>
              </a:spcAft>
              <a:buClr>
                <a:schemeClr val="lt2"/>
              </a:buClr>
              <a:buSzPts val="1400"/>
              <a:buFont typeface="Noto Sans Symbols"/>
              <a:buNone/>
            </a:pPr>
            <a:r>
              <a:rPr lang="en-US" sz="2000" b="0" i="0" u="none" strike="noStrike" cap="none" dirty="0">
                <a:solidFill>
                  <a:srgbClr val="526DB0"/>
                </a:solidFill>
                <a:latin typeface="Book Antiqua"/>
                <a:ea typeface="Book Antiqua"/>
                <a:cs typeface="Book Antiqua"/>
                <a:sym typeface="Book Antiqua"/>
              </a:rPr>
              <a:t>FREESURFER_HOME</a:t>
            </a:r>
            <a:endParaRPr dirty="0"/>
          </a:p>
          <a:p>
            <a:pPr marL="342900" marR="0" lvl="0" indent="-306000" algn="ctr" rtl="0">
              <a:spcBef>
                <a:spcPts val="1000"/>
              </a:spcBef>
              <a:spcAft>
                <a:spcPts val="0"/>
              </a:spcAft>
              <a:buClr>
                <a:schemeClr val="lt2"/>
              </a:buClr>
              <a:buSzPts val="1400"/>
              <a:buFont typeface="Noto Sans Symbols"/>
              <a:buNone/>
            </a:pPr>
            <a:endParaRPr sz="2000" b="0" i="0" u="none" strike="noStrike" cap="none" dirty="0">
              <a:solidFill>
                <a:schemeClr val="lt2"/>
              </a:solidFill>
              <a:latin typeface="Book Antiqua"/>
              <a:ea typeface="Book Antiqua"/>
              <a:cs typeface="Book Antiqua"/>
              <a:sym typeface="Book Antiqua"/>
            </a:endParaRPr>
          </a:p>
          <a:p>
            <a:pPr marL="342900" marR="0" lvl="0" indent="-306000" algn="ctr" rtl="0">
              <a:spcBef>
                <a:spcPts val="1000"/>
              </a:spcBef>
              <a:spcAft>
                <a:spcPts val="0"/>
              </a:spcAft>
              <a:buClr>
                <a:schemeClr val="lt2"/>
              </a:buClr>
              <a:buSzPts val="1400"/>
              <a:buFont typeface="Noto Sans Symbols"/>
              <a:buNone/>
            </a:pPr>
            <a:r>
              <a:rPr lang="en-US" sz="2000" b="0" i="0" u="none" strike="noStrike" cap="none" dirty="0">
                <a:solidFill>
                  <a:schemeClr val="accent3"/>
                </a:solidFill>
                <a:latin typeface="Book Antiqua"/>
                <a:ea typeface="Book Antiqua"/>
                <a:cs typeface="Book Antiqua"/>
                <a:sym typeface="Book Antiqua"/>
              </a:rPr>
              <a:t>SUBJECTS_DIR</a:t>
            </a:r>
            <a:endParaRPr dirty="0"/>
          </a:p>
          <a:p>
            <a:pPr marL="342900" marR="0" lvl="0" indent="-306000" algn="ctr" rtl="0">
              <a:spcBef>
                <a:spcPts val="1000"/>
              </a:spcBef>
              <a:spcAft>
                <a:spcPts val="0"/>
              </a:spcAft>
              <a:buClr>
                <a:schemeClr val="lt2"/>
              </a:buClr>
              <a:buSzPts val="1400"/>
              <a:buFont typeface="Noto Sans Symbols"/>
              <a:buNone/>
            </a:pPr>
            <a:endParaRPr sz="2000" b="0" i="0" u="none" strike="noStrike" cap="none" dirty="0">
              <a:solidFill>
                <a:schemeClr val="lt2"/>
              </a:solidFill>
              <a:latin typeface="Book Antiqua"/>
              <a:ea typeface="Book Antiqua"/>
              <a:cs typeface="Book Antiqua"/>
              <a:sym typeface="Book Antiqua"/>
            </a:endParaRPr>
          </a:p>
        </p:txBody>
      </p:sp>
      <p:sp>
        <p:nvSpPr>
          <p:cNvPr id="506" name="Shape 506"/>
          <p:cNvSpPr txBox="1"/>
          <p:nvPr/>
        </p:nvSpPr>
        <p:spPr>
          <a:xfrm>
            <a:off x="1905000" y="3200400"/>
            <a:ext cx="548640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chemeClr val="lt1"/>
                </a:solidFill>
                <a:latin typeface="Book Antiqua"/>
                <a:ea typeface="Book Antiqua"/>
                <a:cs typeface="Book Antiqua"/>
                <a:sym typeface="Book Antiqua"/>
              </a:rPr>
              <a:t>tell Operating System where FreeSurfer is</a:t>
            </a:r>
            <a:endParaRPr sz="2400" i="1">
              <a:solidFill>
                <a:schemeClr val="lt1"/>
              </a:solidFill>
              <a:latin typeface="Book Antiqua"/>
              <a:ea typeface="Book Antiqua"/>
              <a:cs typeface="Book Antiqua"/>
              <a:sym typeface="Book Antiqua"/>
            </a:endParaRPr>
          </a:p>
        </p:txBody>
      </p:sp>
      <p:sp>
        <p:nvSpPr>
          <p:cNvPr id="507" name="Shape 507"/>
          <p:cNvSpPr txBox="1"/>
          <p:nvPr/>
        </p:nvSpPr>
        <p:spPr>
          <a:xfrm>
            <a:off x="2819394" y="4157385"/>
            <a:ext cx="36576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dirty="0">
                <a:solidFill>
                  <a:schemeClr val="lt1"/>
                </a:solidFill>
                <a:latin typeface="Book Antiqua"/>
                <a:ea typeface="Book Antiqua"/>
                <a:cs typeface="Book Antiqua"/>
                <a:sym typeface="Book Antiqua"/>
              </a:rPr>
              <a:t>tell FreeSurfer where data is</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Shape 513"/>
          <p:cNvSpPr txBox="1">
            <a:spLocks noGrp="1"/>
          </p:cNvSpPr>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lt2"/>
                </a:solidFill>
                <a:latin typeface="Book Antiqua"/>
                <a:ea typeface="Book Antiqua"/>
                <a:cs typeface="Book Antiqua"/>
                <a:sym typeface="Book Antiqua"/>
              </a:rPr>
              <a:t>Required Variables</a:t>
            </a:r>
            <a:endParaRPr/>
          </a:p>
        </p:txBody>
      </p:sp>
      <p:sp>
        <p:nvSpPr>
          <p:cNvPr id="514" name="Shape 514"/>
          <p:cNvSpPr txBox="1">
            <a:spLocks noGrp="1"/>
          </p:cNvSpPr>
          <p:nvPr>
            <p:ph type="body" idx="1"/>
          </p:nvPr>
        </p:nvSpPr>
        <p:spPr>
          <a:xfrm>
            <a:off x="457200" y="1600200"/>
            <a:ext cx="7848600" cy="5029200"/>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342900" marR="0" lvl="0" indent="-306000" algn="l" rtl="0">
              <a:spcBef>
                <a:spcPts val="0"/>
              </a:spcBef>
              <a:spcAft>
                <a:spcPts val="0"/>
              </a:spcAft>
              <a:buClr>
                <a:schemeClr val="lt2"/>
              </a:buClr>
              <a:buSzPts val="2240"/>
              <a:buFont typeface="Noto Sans Symbols"/>
              <a:buChar char="◈"/>
            </a:pPr>
            <a:r>
              <a:rPr lang="en-US" sz="3200" b="0" i="0" u="none" strike="noStrike" cap="none" dirty="0">
                <a:solidFill>
                  <a:schemeClr val="lt2"/>
                </a:solidFill>
                <a:latin typeface="Book Antiqua"/>
                <a:ea typeface="Book Antiqua"/>
                <a:cs typeface="Book Antiqua"/>
                <a:sym typeface="Book Antiqua"/>
              </a:rPr>
              <a:t>To use FreeSurfer you’ll have to do:</a:t>
            </a:r>
            <a:endParaRPr dirty="0"/>
          </a:p>
          <a:p>
            <a:pPr marL="342900" marR="0" lvl="0" indent="-306000" algn="l" rtl="0">
              <a:spcBef>
                <a:spcPts val="1000"/>
              </a:spcBef>
              <a:spcAft>
                <a:spcPts val="0"/>
              </a:spcAft>
              <a:buClr>
                <a:schemeClr val="lt2"/>
              </a:buClr>
              <a:buSzPts val="1400"/>
              <a:buFont typeface="Noto Sans Symbols"/>
              <a:buNone/>
            </a:pPr>
            <a:endParaRPr sz="2000" b="0" i="0" u="none" strike="noStrike" cap="none" dirty="0">
              <a:solidFill>
                <a:schemeClr val="lt2"/>
              </a:solidFill>
              <a:latin typeface="Book Antiqua"/>
              <a:ea typeface="Book Antiqua"/>
              <a:cs typeface="Book Antiqua"/>
              <a:sym typeface="Book Antiqua"/>
            </a:endParaRPr>
          </a:p>
          <a:p>
            <a:pPr marL="342900" marR="0" lvl="0" indent="-306000" algn="l" rtl="0">
              <a:spcBef>
                <a:spcPts val="1000"/>
              </a:spcBef>
              <a:spcAft>
                <a:spcPts val="0"/>
              </a:spcAft>
              <a:buClr>
                <a:schemeClr val="lt2"/>
              </a:buClr>
              <a:buSzPts val="1400"/>
              <a:buFont typeface="Noto Sans Symbols"/>
              <a:buNone/>
            </a:pPr>
            <a:endParaRPr sz="2000" b="0" i="0" u="none" strike="noStrike" cap="none" dirty="0">
              <a:solidFill>
                <a:schemeClr val="lt2"/>
              </a:solidFill>
              <a:latin typeface="Book Antiqua"/>
              <a:ea typeface="Book Antiqua"/>
              <a:cs typeface="Book Antiqua"/>
              <a:sym typeface="Book Antiqua"/>
            </a:endParaRPr>
          </a:p>
          <a:p>
            <a:pPr marL="342900" marR="0" lvl="0" indent="-306000" algn="l" rtl="0">
              <a:spcBef>
                <a:spcPts val="1000"/>
              </a:spcBef>
              <a:spcAft>
                <a:spcPts val="0"/>
              </a:spcAft>
              <a:buClr>
                <a:schemeClr val="lt2"/>
              </a:buClr>
              <a:buSzPts val="1400"/>
              <a:buFont typeface="Noto Sans Symbols"/>
              <a:buNone/>
            </a:pPr>
            <a:endParaRPr sz="2000" b="0" i="0" u="none" strike="noStrike" cap="none" dirty="0">
              <a:solidFill>
                <a:schemeClr val="lt2"/>
              </a:solidFill>
              <a:latin typeface="Book Antiqua"/>
              <a:ea typeface="Book Antiqua"/>
              <a:cs typeface="Book Antiqua"/>
              <a:sym typeface="Book Antiqua"/>
            </a:endParaRPr>
          </a:p>
          <a:p>
            <a:pPr marL="342900" marR="0" lvl="0" indent="-217100" algn="l" rtl="0">
              <a:spcBef>
                <a:spcPts val="1000"/>
              </a:spcBef>
              <a:spcAft>
                <a:spcPts val="0"/>
              </a:spcAft>
              <a:buClr>
                <a:schemeClr val="lt2"/>
              </a:buClr>
              <a:buSzPts val="1400"/>
              <a:buFont typeface="Noto Sans Symbols"/>
              <a:buNone/>
            </a:pPr>
            <a:endParaRPr sz="2000" b="0" i="0" u="none" strike="noStrike" cap="none" dirty="0">
              <a:solidFill>
                <a:schemeClr val="lt2"/>
              </a:solidFill>
              <a:latin typeface="Book Antiqua"/>
              <a:ea typeface="Book Antiqua"/>
              <a:cs typeface="Book Antiqua"/>
              <a:sym typeface="Book Antiqua"/>
            </a:endParaRPr>
          </a:p>
          <a:p>
            <a:pPr marL="342900" marR="0" lvl="0" indent="-306000" algn="l" rtl="0">
              <a:spcBef>
                <a:spcPts val="1000"/>
              </a:spcBef>
              <a:spcAft>
                <a:spcPts val="0"/>
              </a:spcAft>
              <a:buClr>
                <a:schemeClr val="lt2"/>
              </a:buClr>
              <a:buSzPts val="1400"/>
              <a:buFont typeface="Noto Sans Symbols"/>
              <a:buNone/>
            </a:pPr>
            <a:endParaRPr sz="2000" b="0" i="0" u="none" strike="noStrike" cap="none" dirty="0">
              <a:solidFill>
                <a:schemeClr val="lt2"/>
              </a:solidFill>
              <a:latin typeface="Book Antiqua"/>
              <a:ea typeface="Book Antiqua"/>
              <a:cs typeface="Book Antiqua"/>
              <a:sym typeface="Book Antiqua"/>
            </a:endParaRPr>
          </a:p>
        </p:txBody>
      </p:sp>
      <p:sp>
        <p:nvSpPr>
          <p:cNvPr id="515" name="Shape 515"/>
          <p:cNvSpPr/>
          <p:nvPr/>
        </p:nvSpPr>
        <p:spPr>
          <a:xfrm>
            <a:off x="1409700" y="2416075"/>
            <a:ext cx="6172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Lustria"/>
                <a:ea typeface="Lustria"/>
                <a:cs typeface="Lustria"/>
                <a:sym typeface="Lustria"/>
              </a:rPr>
              <a:t>export   FREESURFER_HOME=/home/apps/</a:t>
            </a:r>
            <a:r>
              <a:rPr lang="en-US" sz="1800" dirty="0" err="1">
                <a:solidFill>
                  <a:schemeClr val="lt1"/>
                </a:solidFill>
                <a:latin typeface="Lustria"/>
                <a:ea typeface="Lustria"/>
                <a:cs typeface="Lustria"/>
                <a:sym typeface="Lustria"/>
              </a:rPr>
              <a:t>freesurfer</a:t>
            </a:r>
            <a:endParaRPr sz="1800" dirty="0">
              <a:solidFill>
                <a:schemeClr val="lt1"/>
              </a:solidFill>
              <a:latin typeface="Lustria"/>
              <a:ea typeface="Lustria"/>
              <a:cs typeface="Lustria"/>
              <a:sym typeface="Lustria"/>
            </a:endParaRPr>
          </a:p>
        </p:txBody>
      </p:sp>
      <p:sp>
        <p:nvSpPr>
          <p:cNvPr id="516" name="Shape 516"/>
          <p:cNvSpPr/>
          <p:nvPr/>
        </p:nvSpPr>
        <p:spPr>
          <a:xfrm>
            <a:off x="1409700" y="3886200"/>
            <a:ext cx="6172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Lustria"/>
                <a:ea typeface="Lustria"/>
                <a:cs typeface="Lustria"/>
                <a:sym typeface="Lustria"/>
              </a:rPr>
              <a:t>source      $FREESURFER_HOME/</a:t>
            </a:r>
            <a:r>
              <a:rPr lang="en-US" sz="1800" dirty="0" err="1">
                <a:solidFill>
                  <a:schemeClr val="lt1"/>
                </a:solidFill>
                <a:latin typeface="Lustria"/>
                <a:ea typeface="Lustria"/>
                <a:cs typeface="Lustria"/>
                <a:sym typeface="Lustria"/>
              </a:rPr>
              <a:t>SetUpFreeSurfer.csh</a:t>
            </a:r>
            <a:endParaRPr sz="1800" dirty="0">
              <a:solidFill>
                <a:schemeClr val="lt1"/>
              </a:solidFill>
              <a:latin typeface="Lustria"/>
              <a:ea typeface="Lustria"/>
              <a:cs typeface="Lustria"/>
              <a:sym typeface="Lustria"/>
            </a:endParaRPr>
          </a:p>
        </p:txBody>
      </p:sp>
      <p:sp>
        <p:nvSpPr>
          <p:cNvPr id="517" name="Shape 517"/>
          <p:cNvSpPr txBox="1"/>
          <p:nvPr/>
        </p:nvSpPr>
        <p:spPr>
          <a:xfrm>
            <a:off x="1752600" y="3048000"/>
            <a:ext cx="54864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chemeClr val="lt1"/>
                </a:solidFill>
                <a:latin typeface="Book Antiqua"/>
                <a:ea typeface="Book Antiqua"/>
                <a:cs typeface="Book Antiqua"/>
                <a:sym typeface="Book Antiqua"/>
              </a:rPr>
              <a:t>tell Operating System where FreeSurfer is</a:t>
            </a:r>
            <a:endParaRPr/>
          </a:p>
        </p:txBody>
      </p:sp>
      <p:sp>
        <p:nvSpPr>
          <p:cNvPr id="518" name="Shape 518"/>
          <p:cNvSpPr txBox="1"/>
          <p:nvPr/>
        </p:nvSpPr>
        <p:spPr>
          <a:xfrm>
            <a:off x="1676400" y="4572000"/>
            <a:ext cx="5486400" cy="1187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chemeClr val="lt1"/>
                </a:solidFill>
                <a:latin typeface="Book Antiqua"/>
                <a:ea typeface="Book Antiqua"/>
                <a:cs typeface="Book Antiqua"/>
                <a:sym typeface="Book Antiqua"/>
              </a:rPr>
              <a:t>source this script to get your computer ready to use FreeSurfer (sources other scripts &amp; sets other variables)</a:t>
            </a:r>
            <a:endParaRPr/>
          </a:p>
        </p:txBody>
      </p:sp>
      <p:sp>
        <p:nvSpPr>
          <p:cNvPr id="519" name="Shape 519"/>
          <p:cNvSpPr/>
          <p:nvPr/>
        </p:nvSpPr>
        <p:spPr>
          <a:xfrm>
            <a:off x="1409700" y="5988050"/>
            <a:ext cx="6172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Lustria"/>
                <a:ea typeface="Lustria"/>
                <a:cs typeface="Lustria"/>
                <a:sym typeface="Lustria"/>
              </a:rPr>
              <a:t>export    SUBJECTS_DIR=</a:t>
            </a:r>
            <a:r>
              <a:rPr lang="en-US" sz="1800" i="1" dirty="0">
                <a:solidFill>
                  <a:schemeClr val="lt1"/>
                </a:solidFill>
                <a:latin typeface="Lustria"/>
                <a:ea typeface="Lustria"/>
                <a:cs typeface="Lustria"/>
                <a:sym typeface="Lustria"/>
              </a:rPr>
              <a:t>/path/to/data </a:t>
            </a:r>
            <a:endParaRPr sz="1800" dirty="0">
              <a:solidFill>
                <a:schemeClr val="lt1"/>
              </a:solidFill>
              <a:latin typeface="Lustria"/>
              <a:ea typeface="Lustria"/>
              <a:cs typeface="Lustria"/>
              <a:sym typeface="Lustri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Shape 525"/>
          <p:cNvSpPr txBox="1">
            <a:spLocks noGrp="1"/>
          </p:cNvSpPr>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lt2"/>
                </a:solidFill>
                <a:latin typeface="Book Antiqua"/>
                <a:ea typeface="Book Antiqua"/>
                <a:cs typeface="Book Antiqua"/>
                <a:sym typeface="Book Antiqua"/>
              </a:rPr>
              <a:t>Required Variables</a:t>
            </a:r>
            <a:endParaRPr/>
          </a:p>
        </p:txBody>
      </p:sp>
      <p:sp>
        <p:nvSpPr>
          <p:cNvPr id="526" name="Shape 526"/>
          <p:cNvSpPr txBox="1">
            <a:spLocks noGrp="1"/>
          </p:cNvSpPr>
          <p:nvPr>
            <p:ph type="body" idx="1"/>
          </p:nvPr>
        </p:nvSpPr>
        <p:spPr>
          <a:xfrm>
            <a:off x="457200" y="1600200"/>
            <a:ext cx="7848600" cy="5029200"/>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342900" marR="0" lvl="0" indent="-306000" algn="l" rtl="0">
              <a:spcBef>
                <a:spcPts val="0"/>
              </a:spcBef>
              <a:spcAft>
                <a:spcPts val="0"/>
              </a:spcAft>
              <a:buClr>
                <a:schemeClr val="lt2"/>
              </a:buClr>
              <a:buSzPts val="2240"/>
              <a:buFont typeface="Noto Sans Symbols"/>
              <a:buChar char="◈"/>
            </a:pPr>
            <a:r>
              <a:rPr lang="en-US" sz="3200" b="0" i="0" u="none" strike="noStrike" cap="none">
                <a:solidFill>
                  <a:schemeClr val="lt2"/>
                </a:solidFill>
                <a:latin typeface="Book Antiqua"/>
                <a:ea typeface="Book Antiqua"/>
                <a:cs typeface="Book Antiqua"/>
                <a:sym typeface="Book Antiqua"/>
              </a:rPr>
              <a:t>To use FreeSurfer you’ll have to do:</a:t>
            </a:r>
            <a:endParaRPr/>
          </a:p>
          <a:p>
            <a:pPr marL="342900" marR="0" lvl="0" indent="-306000" algn="l" rtl="0">
              <a:spcBef>
                <a:spcPts val="1000"/>
              </a:spcBef>
              <a:spcAft>
                <a:spcPts val="0"/>
              </a:spcAft>
              <a:buClr>
                <a:schemeClr val="lt2"/>
              </a:buClr>
              <a:buSzPts val="1400"/>
              <a:buFont typeface="Noto Sans Symbols"/>
              <a:buNone/>
            </a:pPr>
            <a:endParaRPr sz="2000" b="0" i="0" u="none" strike="noStrike" cap="none">
              <a:solidFill>
                <a:schemeClr val="lt2"/>
              </a:solidFill>
              <a:latin typeface="Book Antiqua"/>
              <a:ea typeface="Book Antiqua"/>
              <a:cs typeface="Book Antiqua"/>
              <a:sym typeface="Book Antiqua"/>
            </a:endParaRPr>
          </a:p>
          <a:p>
            <a:pPr marL="342900" marR="0" lvl="0" indent="-306000" algn="l" rtl="0">
              <a:spcBef>
                <a:spcPts val="1000"/>
              </a:spcBef>
              <a:spcAft>
                <a:spcPts val="0"/>
              </a:spcAft>
              <a:buClr>
                <a:schemeClr val="lt2"/>
              </a:buClr>
              <a:buSzPts val="1400"/>
              <a:buFont typeface="Noto Sans Symbols"/>
              <a:buNone/>
            </a:pPr>
            <a:endParaRPr sz="2000" b="0" i="0" u="none" strike="noStrike" cap="none">
              <a:solidFill>
                <a:schemeClr val="lt2"/>
              </a:solidFill>
              <a:latin typeface="Book Antiqua"/>
              <a:ea typeface="Book Antiqua"/>
              <a:cs typeface="Book Antiqua"/>
              <a:sym typeface="Book Antiqua"/>
            </a:endParaRPr>
          </a:p>
          <a:p>
            <a:pPr marL="342900" marR="0" lvl="0" indent="-306000" algn="l" rtl="0">
              <a:spcBef>
                <a:spcPts val="1000"/>
              </a:spcBef>
              <a:spcAft>
                <a:spcPts val="0"/>
              </a:spcAft>
              <a:buClr>
                <a:schemeClr val="lt2"/>
              </a:buClr>
              <a:buSzPts val="1400"/>
              <a:buFont typeface="Noto Sans Symbols"/>
              <a:buNone/>
            </a:pPr>
            <a:endParaRPr sz="2000" b="0" i="0" u="none" strike="noStrike" cap="none">
              <a:solidFill>
                <a:schemeClr val="lt2"/>
              </a:solidFill>
              <a:latin typeface="Book Antiqua"/>
              <a:ea typeface="Book Antiqua"/>
              <a:cs typeface="Book Antiqua"/>
              <a:sym typeface="Book Antiqua"/>
            </a:endParaRPr>
          </a:p>
          <a:p>
            <a:pPr marL="342900" marR="0" lvl="0" indent="-217100" algn="l" rtl="0">
              <a:spcBef>
                <a:spcPts val="1000"/>
              </a:spcBef>
              <a:spcAft>
                <a:spcPts val="0"/>
              </a:spcAft>
              <a:buClr>
                <a:schemeClr val="lt2"/>
              </a:buClr>
              <a:buSzPts val="1400"/>
              <a:buFont typeface="Noto Sans Symbols"/>
              <a:buNone/>
            </a:pPr>
            <a:endParaRPr sz="2000" b="0" i="0" u="none" strike="noStrike" cap="none">
              <a:solidFill>
                <a:schemeClr val="lt2"/>
              </a:solidFill>
              <a:latin typeface="Book Antiqua"/>
              <a:ea typeface="Book Antiqua"/>
              <a:cs typeface="Book Antiqua"/>
              <a:sym typeface="Book Antiqua"/>
            </a:endParaRPr>
          </a:p>
          <a:p>
            <a:pPr marL="342900" marR="0" lvl="0" indent="-306000" algn="l" rtl="0">
              <a:spcBef>
                <a:spcPts val="1000"/>
              </a:spcBef>
              <a:spcAft>
                <a:spcPts val="0"/>
              </a:spcAft>
              <a:buClr>
                <a:schemeClr val="lt2"/>
              </a:buClr>
              <a:buSzPts val="1400"/>
              <a:buFont typeface="Noto Sans Symbols"/>
              <a:buNone/>
            </a:pPr>
            <a:endParaRPr sz="2000" b="0" i="0" u="none" strike="noStrike" cap="none">
              <a:solidFill>
                <a:schemeClr val="lt2"/>
              </a:solidFill>
              <a:latin typeface="Book Antiqua"/>
              <a:ea typeface="Book Antiqua"/>
              <a:cs typeface="Book Antiqua"/>
              <a:sym typeface="Book Antiqua"/>
            </a:endParaRPr>
          </a:p>
        </p:txBody>
      </p:sp>
      <p:sp>
        <p:nvSpPr>
          <p:cNvPr id="527" name="Shape 527"/>
          <p:cNvSpPr/>
          <p:nvPr/>
        </p:nvSpPr>
        <p:spPr>
          <a:xfrm>
            <a:off x="1409700" y="2376650"/>
            <a:ext cx="6172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err="1">
                <a:solidFill>
                  <a:schemeClr val="lt1"/>
                </a:solidFill>
                <a:latin typeface="Lustria"/>
                <a:ea typeface="Lustria"/>
                <a:cs typeface="Lustria"/>
                <a:sym typeface="Lustria"/>
              </a:rPr>
              <a:t>setenv</a:t>
            </a:r>
            <a:r>
              <a:rPr lang="en-US" sz="1800" dirty="0">
                <a:solidFill>
                  <a:schemeClr val="lt1"/>
                </a:solidFill>
                <a:latin typeface="Lustria"/>
                <a:ea typeface="Lustria"/>
                <a:cs typeface="Lustria"/>
                <a:sym typeface="Lustria"/>
              </a:rPr>
              <a:t>    FREESURFER_HOME      /home/apps/</a:t>
            </a:r>
            <a:r>
              <a:rPr lang="en-US" sz="1800" dirty="0" err="1">
                <a:solidFill>
                  <a:schemeClr val="lt1"/>
                </a:solidFill>
                <a:latin typeface="Lustria"/>
                <a:ea typeface="Lustria"/>
                <a:cs typeface="Lustria"/>
                <a:sym typeface="Lustria"/>
              </a:rPr>
              <a:t>freesurfer</a:t>
            </a:r>
            <a:endParaRPr sz="1800" dirty="0">
              <a:solidFill>
                <a:schemeClr val="lt1"/>
              </a:solidFill>
              <a:latin typeface="Lustria"/>
              <a:ea typeface="Lustria"/>
              <a:cs typeface="Lustria"/>
              <a:sym typeface="Lustria"/>
            </a:endParaRPr>
          </a:p>
        </p:txBody>
      </p:sp>
      <p:sp>
        <p:nvSpPr>
          <p:cNvPr id="528" name="Shape 528"/>
          <p:cNvSpPr/>
          <p:nvPr/>
        </p:nvSpPr>
        <p:spPr>
          <a:xfrm>
            <a:off x="1409700" y="3810000"/>
            <a:ext cx="6172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source      $FREESURFER_HOME/SetUpFreeSurfer.csh</a:t>
            </a:r>
            <a:endParaRPr sz="1800">
              <a:solidFill>
                <a:schemeClr val="lt1"/>
              </a:solidFill>
              <a:latin typeface="Lustria"/>
              <a:ea typeface="Lustria"/>
              <a:cs typeface="Lustria"/>
              <a:sym typeface="Lustria"/>
            </a:endParaRPr>
          </a:p>
        </p:txBody>
      </p:sp>
      <p:sp>
        <p:nvSpPr>
          <p:cNvPr id="529" name="Shape 529"/>
          <p:cNvSpPr txBox="1"/>
          <p:nvPr/>
        </p:nvSpPr>
        <p:spPr>
          <a:xfrm>
            <a:off x="1752600" y="3048000"/>
            <a:ext cx="54864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chemeClr val="lt1"/>
                </a:solidFill>
                <a:latin typeface="Book Antiqua"/>
                <a:ea typeface="Book Antiqua"/>
                <a:cs typeface="Book Antiqua"/>
                <a:sym typeface="Book Antiqua"/>
              </a:rPr>
              <a:t>tell Operating System where FreeSurfer is</a:t>
            </a:r>
            <a:endParaRPr/>
          </a:p>
        </p:txBody>
      </p:sp>
      <p:sp>
        <p:nvSpPr>
          <p:cNvPr id="530" name="Shape 530"/>
          <p:cNvSpPr txBox="1"/>
          <p:nvPr/>
        </p:nvSpPr>
        <p:spPr>
          <a:xfrm>
            <a:off x="1676400" y="4572000"/>
            <a:ext cx="5486400" cy="1187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chemeClr val="lt1"/>
                </a:solidFill>
                <a:latin typeface="Book Antiqua"/>
                <a:ea typeface="Book Antiqua"/>
                <a:cs typeface="Book Antiqua"/>
                <a:sym typeface="Book Antiqua"/>
              </a:rPr>
              <a:t>source this script to get your computer ready to use FreeSurfer (sources other scripts &amp; sets other variables)</a:t>
            </a:r>
            <a:endParaRPr/>
          </a:p>
        </p:txBody>
      </p:sp>
      <p:sp>
        <p:nvSpPr>
          <p:cNvPr id="531" name="Shape 531"/>
          <p:cNvSpPr/>
          <p:nvPr/>
        </p:nvSpPr>
        <p:spPr>
          <a:xfrm>
            <a:off x="1409700" y="6064250"/>
            <a:ext cx="6172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setenv    SUBJECTS_DIR   </a:t>
            </a:r>
            <a:r>
              <a:rPr lang="en-US" sz="1800" i="1">
                <a:solidFill>
                  <a:schemeClr val="lt1"/>
                </a:solidFill>
                <a:latin typeface="Lustria"/>
                <a:ea typeface="Lustria"/>
                <a:cs typeface="Lustria"/>
                <a:sym typeface="Lustria"/>
              </a:rPr>
              <a:t>/path/to/data </a:t>
            </a:r>
            <a:endParaRPr sz="1800">
              <a:solidFill>
                <a:schemeClr val="lt1"/>
              </a:solidFill>
              <a:latin typeface="Lustria"/>
              <a:ea typeface="Lustria"/>
              <a:cs typeface="Lustria"/>
              <a:sym typeface="Lustri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Shape 537"/>
          <p:cNvSpPr txBox="1">
            <a:spLocks noGrp="1"/>
          </p:cNvSpPr>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lt2"/>
                </a:solidFill>
                <a:latin typeface="Book Antiqua"/>
                <a:ea typeface="Book Antiqua"/>
                <a:cs typeface="Book Antiqua"/>
                <a:sym typeface="Book Antiqua"/>
              </a:rPr>
              <a:t>Required Variables</a:t>
            </a:r>
            <a:endParaRPr/>
          </a:p>
        </p:txBody>
      </p:sp>
      <p:sp>
        <p:nvSpPr>
          <p:cNvPr id="538" name="Shape 538"/>
          <p:cNvSpPr txBox="1">
            <a:spLocks noGrp="1"/>
          </p:cNvSpPr>
          <p:nvPr>
            <p:ph type="body" idx="1"/>
          </p:nvPr>
        </p:nvSpPr>
        <p:spPr>
          <a:xfrm>
            <a:off x="685346" y="1732450"/>
            <a:ext cx="7765322" cy="4058751"/>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342900" marR="0" lvl="0" indent="-306000" algn="l" rtl="0">
              <a:spcBef>
                <a:spcPts val="0"/>
              </a:spcBef>
              <a:spcAft>
                <a:spcPts val="0"/>
              </a:spcAft>
              <a:buClr>
                <a:schemeClr val="lt2"/>
              </a:buClr>
              <a:buSzPts val="1400"/>
              <a:buFont typeface="Noto Sans Symbols"/>
              <a:buNone/>
            </a:pPr>
            <a:endParaRPr sz="2000" b="0" i="0" u="none" strike="noStrike" cap="none">
              <a:solidFill>
                <a:schemeClr val="lt2"/>
              </a:solidFill>
              <a:latin typeface="Book Antiqua"/>
              <a:ea typeface="Book Antiqua"/>
              <a:cs typeface="Book Antiqua"/>
              <a:sym typeface="Book Antiqua"/>
            </a:endParaRPr>
          </a:p>
          <a:p>
            <a:pPr marL="342900" marR="0" lvl="0" indent="-306000" algn="l" rtl="0">
              <a:spcBef>
                <a:spcPts val="1000"/>
              </a:spcBef>
              <a:spcAft>
                <a:spcPts val="0"/>
              </a:spcAft>
              <a:buClr>
                <a:schemeClr val="lt2"/>
              </a:buClr>
              <a:buSzPts val="1400"/>
              <a:buFont typeface="Noto Sans Symbols"/>
              <a:buNone/>
            </a:pPr>
            <a:endParaRPr sz="2000" b="0" i="0" u="none" strike="noStrike" cap="none">
              <a:solidFill>
                <a:schemeClr val="lt2"/>
              </a:solidFill>
              <a:latin typeface="Book Antiqua"/>
              <a:ea typeface="Book Antiqua"/>
              <a:cs typeface="Book Antiqua"/>
              <a:sym typeface="Book Antiqua"/>
            </a:endParaRPr>
          </a:p>
          <a:p>
            <a:pPr marL="342900" marR="0" lvl="0" indent="-306000" algn="l" rtl="0">
              <a:spcBef>
                <a:spcPts val="1080"/>
              </a:spcBef>
              <a:spcAft>
                <a:spcPts val="0"/>
              </a:spcAft>
              <a:buClr>
                <a:schemeClr val="lt2"/>
              </a:buClr>
              <a:buSzPts val="1680"/>
              <a:buFont typeface="Noto Sans Symbols"/>
              <a:buNone/>
            </a:pPr>
            <a:r>
              <a:rPr lang="en-US" sz="2400" b="0" i="0" u="none" strike="noStrike" cap="none">
                <a:solidFill>
                  <a:schemeClr val="lt2"/>
                </a:solidFill>
                <a:latin typeface="Book Antiqua"/>
                <a:ea typeface="Book Antiqua"/>
                <a:cs typeface="Book Antiqua"/>
                <a:sym typeface="Book Antiqua"/>
              </a:rPr>
              <a:t>To go to location of your data:</a:t>
            </a:r>
            <a:endParaRPr/>
          </a:p>
          <a:p>
            <a:pPr marL="342900" marR="0" lvl="0" indent="-306000" algn="ctr" rtl="0">
              <a:spcBef>
                <a:spcPts val="1080"/>
              </a:spcBef>
              <a:spcAft>
                <a:spcPts val="0"/>
              </a:spcAft>
              <a:buClr>
                <a:schemeClr val="lt2"/>
              </a:buClr>
              <a:buSzPts val="1680"/>
              <a:buFont typeface="Noto Sans Symbols"/>
              <a:buNone/>
            </a:pPr>
            <a:endParaRPr sz="2400" b="0" i="0" u="none" strike="noStrike" cap="none">
              <a:solidFill>
                <a:schemeClr val="lt2"/>
              </a:solidFill>
              <a:latin typeface="Book Antiqua"/>
              <a:ea typeface="Book Antiqua"/>
              <a:cs typeface="Book Antiqua"/>
              <a:sym typeface="Book Antiqua"/>
            </a:endParaRPr>
          </a:p>
          <a:p>
            <a:pPr marL="342900" marR="0" lvl="0" indent="-306000" algn="ctr" rtl="0">
              <a:spcBef>
                <a:spcPts val="1080"/>
              </a:spcBef>
              <a:spcAft>
                <a:spcPts val="0"/>
              </a:spcAft>
              <a:buClr>
                <a:schemeClr val="lt2"/>
              </a:buClr>
              <a:buSzPts val="1680"/>
              <a:buFont typeface="Noto Sans Symbols"/>
              <a:buNone/>
            </a:pPr>
            <a:endParaRPr sz="2400" b="0" i="0" u="none" strike="noStrike" cap="none">
              <a:solidFill>
                <a:schemeClr val="lt2"/>
              </a:solidFill>
              <a:latin typeface="Book Antiqua"/>
              <a:ea typeface="Book Antiqua"/>
              <a:cs typeface="Book Antiqua"/>
              <a:sym typeface="Book Antiqua"/>
            </a:endParaRPr>
          </a:p>
          <a:p>
            <a:pPr marL="342900" marR="0" lvl="0" indent="-306000" algn="l" rtl="0">
              <a:spcBef>
                <a:spcPts val="1080"/>
              </a:spcBef>
              <a:spcAft>
                <a:spcPts val="0"/>
              </a:spcAft>
              <a:buClr>
                <a:schemeClr val="lt2"/>
              </a:buClr>
              <a:buSzPts val="1680"/>
              <a:buFont typeface="Noto Sans Symbols"/>
              <a:buNone/>
            </a:pPr>
            <a:endParaRPr sz="2400" b="0" i="0" u="none" strike="noStrike" cap="none">
              <a:solidFill>
                <a:schemeClr val="lt2"/>
              </a:solidFill>
              <a:latin typeface="Book Antiqua"/>
              <a:ea typeface="Book Antiqua"/>
              <a:cs typeface="Book Antiqua"/>
              <a:sym typeface="Book Antiqua"/>
            </a:endParaRPr>
          </a:p>
          <a:p>
            <a:pPr marL="342900" marR="0" lvl="0" indent="-306000" algn="l" rtl="0">
              <a:spcBef>
                <a:spcPts val="1080"/>
              </a:spcBef>
              <a:spcAft>
                <a:spcPts val="0"/>
              </a:spcAft>
              <a:buClr>
                <a:schemeClr val="lt2"/>
              </a:buClr>
              <a:buSzPts val="1680"/>
              <a:buFont typeface="Noto Sans Symbols"/>
              <a:buNone/>
            </a:pPr>
            <a:r>
              <a:rPr lang="en-US" sz="2400" b="0" i="0" u="none" strike="noStrike" cap="none">
                <a:solidFill>
                  <a:schemeClr val="lt2"/>
                </a:solidFill>
                <a:latin typeface="Book Antiqua"/>
                <a:ea typeface="Book Antiqua"/>
                <a:cs typeface="Book Antiqua"/>
                <a:sym typeface="Book Antiqua"/>
              </a:rPr>
              <a:t>$ means take the value of the variable</a:t>
            </a:r>
            <a:endParaRPr/>
          </a:p>
          <a:p>
            <a:pPr marL="342900" marR="0" lvl="0" indent="-306000" algn="l" rtl="0">
              <a:spcBef>
                <a:spcPts val="1000"/>
              </a:spcBef>
              <a:spcAft>
                <a:spcPts val="0"/>
              </a:spcAft>
              <a:buClr>
                <a:schemeClr val="lt2"/>
              </a:buClr>
              <a:buSzPts val="1400"/>
              <a:buFont typeface="Noto Sans Symbols"/>
              <a:buNone/>
            </a:pPr>
            <a:endParaRPr sz="2000" b="0" i="0" u="none" strike="noStrike" cap="none">
              <a:solidFill>
                <a:schemeClr val="lt2"/>
              </a:solidFill>
              <a:latin typeface="Book Antiqua"/>
              <a:ea typeface="Book Antiqua"/>
              <a:cs typeface="Book Antiqua"/>
              <a:sym typeface="Book Antiqua"/>
            </a:endParaRPr>
          </a:p>
        </p:txBody>
      </p:sp>
      <p:sp>
        <p:nvSpPr>
          <p:cNvPr id="539" name="Shape 539"/>
          <p:cNvSpPr/>
          <p:nvPr/>
        </p:nvSpPr>
        <p:spPr>
          <a:xfrm>
            <a:off x="2282007" y="3418925"/>
            <a:ext cx="4572000" cy="6858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cd   $SUBJECTS_DIR</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Shape 545"/>
          <p:cNvSpPr txBox="1">
            <a:spLocks noGrp="1"/>
          </p:cNvSpPr>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lt2"/>
                </a:solidFill>
                <a:latin typeface="Book Antiqua"/>
                <a:ea typeface="Book Antiqua"/>
                <a:cs typeface="Book Antiqua"/>
                <a:sym typeface="Book Antiqua"/>
              </a:rPr>
              <a:t>Required Variables</a:t>
            </a:r>
            <a:endParaRPr/>
          </a:p>
        </p:txBody>
      </p:sp>
      <p:sp>
        <p:nvSpPr>
          <p:cNvPr id="546" name="Shape 546"/>
          <p:cNvSpPr txBox="1">
            <a:spLocks noGrp="1"/>
          </p:cNvSpPr>
          <p:nvPr>
            <p:ph type="body" idx="1"/>
          </p:nvPr>
        </p:nvSpPr>
        <p:spPr>
          <a:xfrm>
            <a:off x="685346" y="1732450"/>
            <a:ext cx="7765322" cy="4058751"/>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342900" marR="0" lvl="0" indent="-306000" algn="l" rtl="0">
              <a:lnSpc>
                <a:spcPct val="80000"/>
              </a:lnSpc>
              <a:spcBef>
                <a:spcPts val="1081"/>
              </a:spcBef>
              <a:spcAft>
                <a:spcPts val="0"/>
              </a:spcAft>
              <a:buClr>
                <a:schemeClr val="lt2"/>
              </a:buClr>
              <a:buSzPts val="1683"/>
              <a:buFont typeface="Noto Sans Symbols"/>
              <a:buNone/>
            </a:pPr>
            <a:r>
              <a:rPr lang="en-US" sz="2405" b="0" i="0" u="none" strike="noStrike" cap="none" dirty="0" smtClean="0">
                <a:solidFill>
                  <a:schemeClr val="lt2"/>
                </a:solidFill>
                <a:latin typeface="Book Antiqua"/>
                <a:ea typeface="Book Antiqua"/>
                <a:cs typeface="Book Antiqua"/>
                <a:sym typeface="Book Antiqua"/>
              </a:rPr>
              <a:t>To </a:t>
            </a:r>
            <a:r>
              <a:rPr lang="en-US" sz="2405" b="0" i="0" u="none" strike="noStrike" cap="none" dirty="0">
                <a:solidFill>
                  <a:schemeClr val="lt2"/>
                </a:solidFill>
                <a:latin typeface="Book Antiqua"/>
                <a:ea typeface="Book Antiqua"/>
                <a:cs typeface="Book Antiqua"/>
                <a:sym typeface="Book Antiqua"/>
              </a:rPr>
              <a:t>go to location of your data:</a:t>
            </a:r>
            <a:endParaRPr dirty="0"/>
          </a:p>
          <a:p>
            <a:pPr marL="342900" marR="0" lvl="0" indent="-306000" algn="ctr" rtl="0">
              <a:lnSpc>
                <a:spcPct val="80000"/>
              </a:lnSpc>
              <a:spcBef>
                <a:spcPts val="1081"/>
              </a:spcBef>
              <a:spcAft>
                <a:spcPts val="0"/>
              </a:spcAft>
              <a:buClr>
                <a:schemeClr val="lt2"/>
              </a:buClr>
              <a:buSzPts val="1683"/>
              <a:buFont typeface="Noto Sans Symbols"/>
              <a:buNone/>
            </a:pPr>
            <a:endParaRPr sz="2405" b="0" i="0" u="none" strike="noStrike" cap="none" dirty="0">
              <a:solidFill>
                <a:schemeClr val="lt2"/>
              </a:solidFill>
              <a:latin typeface="Book Antiqua"/>
              <a:ea typeface="Book Antiqua"/>
              <a:cs typeface="Book Antiqua"/>
              <a:sym typeface="Book Antiqua"/>
            </a:endParaRPr>
          </a:p>
          <a:p>
            <a:pPr marL="342900" marR="0" lvl="0" indent="-306000" algn="ctr" rtl="0">
              <a:lnSpc>
                <a:spcPct val="80000"/>
              </a:lnSpc>
              <a:spcBef>
                <a:spcPts val="1081"/>
              </a:spcBef>
              <a:spcAft>
                <a:spcPts val="0"/>
              </a:spcAft>
              <a:buClr>
                <a:schemeClr val="lt2"/>
              </a:buClr>
              <a:buSzPts val="1683"/>
              <a:buFont typeface="Noto Sans Symbols"/>
              <a:buNone/>
            </a:pPr>
            <a:endParaRPr sz="2405" b="0" i="0" u="none" strike="noStrike" cap="none" dirty="0">
              <a:solidFill>
                <a:schemeClr val="lt2"/>
              </a:solidFill>
              <a:latin typeface="Book Antiqua"/>
              <a:ea typeface="Book Antiqua"/>
              <a:cs typeface="Book Antiqua"/>
              <a:sym typeface="Book Antiqua"/>
            </a:endParaRPr>
          </a:p>
          <a:p>
            <a:pPr marL="342900" marR="0" lvl="0" indent="-306000" algn="l" rtl="0">
              <a:lnSpc>
                <a:spcPct val="80000"/>
              </a:lnSpc>
              <a:spcBef>
                <a:spcPts val="1081"/>
              </a:spcBef>
              <a:spcAft>
                <a:spcPts val="0"/>
              </a:spcAft>
              <a:buClr>
                <a:schemeClr val="lt2"/>
              </a:buClr>
              <a:buSzPts val="1683"/>
              <a:buFont typeface="Noto Sans Symbols"/>
              <a:buNone/>
            </a:pPr>
            <a:endParaRPr sz="2405" b="0" i="0" u="none" strike="noStrike" cap="none" dirty="0">
              <a:solidFill>
                <a:schemeClr val="lt2"/>
              </a:solidFill>
              <a:latin typeface="Book Antiqua"/>
              <a:ea typeface="Book Antiqua"/>
              <a:cs typeface="Book Antiqua"/>
              <a:sym typeface="Book Antiqua"/>
            </a:endParaRPr>
          </a:p>
          <a:p>
            <a:pPr marL="342900" marR="0" lvl="0" indent="-306000" algn="l" rtl="0">
              <a:lnSpc>
                <a:spcPct val="80000"/>
              </a:lnSpc>
              <a:spcBef>
                <a:spcPts val="1081"/>
              </a:spcBef>
              <a:spcAft>
                <a:spcPts val="0"/>
              </a:spcAft>
              <a:buClr>
                <a:schemeClr val="lt2"/>
              </a:buClr>
              <a:buSzPts val="1683"/>
              <a:buFont typeface="Noto Sans Symbols"/>
              <a:buNone/>
            </a:pPr>
            <a:endParaRPr sz="2405" b="0" i="0" u="none" strike="noStrike" cap="none" dirty="0">
              <a:solidFill>
                <a:schemeClr val="lt2"/>
              </a:solidFill>
              <a:latin typeface="Book Antiqua"/>
              <a:ea typeface="Book Antiqua"/>
              <a:cs typeface="Book Antiqua"/>
              <a:sym typeface="Book Antiqua"/>
            </a:endParaRPr>
          </a:p>
          <a:p>
            <a:pPr marL="342900" marR="0" lvl="0" indent="-306000" algn="l" rtl="0">
              <a:lnSpc>
                <a:spcPct val="80000"/>
              </a:lnSpc>
              <a:spcBef>
                <a:spcPts val="1081"/>
              </a:spcBef>
              <a:spcAft>
                <a:spcPts val="0"/>
              </a:spcAft>
              <a:buClr>
                <a:schemeClr val="lt2"/>
              </a:buClr>
              <a:buSzPts val="1683"/>
              <a:buFont typeface="Noto Sans Symbols"/>
              <a:buNone/>
            </a:pPr>
            <a:endParaRPr sz="2405" b="0" i="0" u="none" strike="noStrike" cap="none" dirty="0">
              <a:solidFill>
                <a:schemeClr val="lt2"/>
              </a:solidFill>
              <a:latin typeface="Book Antiqua"/>
              <a:ea typeface="Book Antiqua"/>
              <a:cs typeface="Book Antiqua"/>
              <a:sym typeface="Book Antiqua"/>
            </a:endParaRPr>
          </a:p>
          <a:p>
            <a:pPr marL="342900" marR="0" lvl="0" indent="-306000" algn="l" rtl="0">
              <a:lnSpc>
                <a:spcPct val="80000"/>
              </a:lnSpc>
              <a:spcBef>
                <a:spcPts val="1081"/>
              </a:spcBef>
              <a:spcAft>
                <a:spcPts val="0"/>
              </a:spcAft>
              <a:buClr>
                <a:schemeClr val="lt2"/>
              </a:buClr>
              <a:buSzPts val="1683"/>
              <a:buFont typeface="Noto Sans Symbols"/>
              <a:buNone/>
            </a:pPr>
            <a:r>
              <a:rPr lang="en-US" sz="2405" b="0" i="0" u="none" strike="noStrike" cap="none" dirty="0">
                <a:solidFill>
                  <a:schemeClr val="lt2"/>
                </a:solidFill>
                <a:latin typeface="Book Antiqua"/>
                <a:ea typeface="Book Antiqua"/>
                <a:cs typeface="Book Antiqua"/>
                <a:sym typeface="Book Antiqua"/>
              </a:rPr>
              <a:t>$ means take the value of the variable</a:t>
            </a:r>
            <a:endParaRPr dirty="0"/>
          </a:p>
          <a:p>
            <a:pPr marL="342900" marR="0" lvl="0" indent="-306000" algn="l" rtl="0">
              <a:lnSpc>
                <a:spcPct val="80000"/>
              </a:lnSpc>
              <a:spcBef>
                <a:spcPts val="970"/>
              </a:spcBef>
              <a:spcAft>
                <a:spcPts val="0"/>
              </a:spcAft>
              <a:buClr>
                <a:schemeClr val="lt2"/>
              </a:buClr>
              <a:buSzPts val="1295"/>
              <a:buFont typeface="Noto Sans Symbols"/>
              <a:buNone/>
            </a:pPr>
            <a:endParaRPr sz="1850" b="0" i="0" u="none" strike="noStrike" cap="none" dirty="0">
              <a:solidFill>
                <a:schemeClr val="lt2"/>
              </a:solidFill>
              <a:latin typeface="Book Antiqua"/>
              <a:ea typeface="Book Antiqua"/>
              <a:cs typeface="Book Antiqua"/>
              <a:sym typeface="Book Antiqua"/>
            </a:endParaRPr>
          </a:p>
        </p:txBody>
      </p:sp>
      <p:sp>
        <p:nvSpPr>
          <p:cNvPr id="547" name="Shape 547"/>
          <p:cNvSpPr/>
          <p:nvPr/>
        </p:nvSpPr>
        <p:spPr>
          <a:xfrm>
            <a:off x="2282007" y="2565400"/>
            <a:ext cx="4572000" cy="14478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cd   $SUBJECTS_DIR</a:t>
            </a:r>
            <a:endParaRPr/>
          </a:p>
          <a:p>
            <a:pPr marL="0" marR="0" lvl="0" indent="0" algn="ctr" rtl="0">
              <a:spcBef>
                <a:spcPts val="0"/>
              </a:spcBef>
              <a:spcAft>
                <a:spcPts val="0"/>
              </a:spcAft>
              <a:buNone/>
            </a:pPr>
            <a:r>
              <a:rPr lang="en-US" sz="1800">
                <a:solidFill>
                  <a:schemeClr val="lt1"/>
                </a:solidFill>
                <a:latin typeface="Lustria"/>
                <a:ea typeface="Lustria"/>
                <a:cs typeface="Lustria"/>
                <a:sym typeface="Lustria"/>
              </a:rPr>
              <a:t>aka</a:t>
            </a:r>
            <a:endParaRPr/>
          </a:p>
          <a:p>
            <a:pPr marL="0" marR="0" lvl="0" indent="0" algn="ctr" rtl="0">
              <a:spcBef>
                <a:spcPts val="0"/>
              </a:spcBef>
              <a:spcAft>
                <a:spcPts val="0"/>
              </a:spcAft>
              <a:buNone/>
            </a:pPr>
            <a:r>
              <a:rPr lang="en-US" sz="1800">
                <a:solidFill>
                  <a:schemeClr val="lt1"/>
                </a:solidFill>
                <a:latin typeface="Lustria"/>
                <a:ea typeface="Lustria"/>
                <a:cs typeface="Lustria"/>
                <a:sym typeface="Lustria"/>
              </a:rPr>
              <a:t>cd   /path/to/data</a:t>
            </a:r>
            <a:endParaRPr/>
          </a:p>
        </p:txBody>
      </p:sp>
      <p:sp>
        <p:nvSpPr>
          <p:cNvPr id="5" name="Shape 557"/>
          <p:cNvSpPr/>
          <p:nvPr/>
        </p:nvSpPr>
        <p:spPr>
          <a:xfrm>
            <a:off x="3752792" y="5817270"/>
            <a:ext cx="4191000" cy="5334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echo    $&lt;any_variable&gt;</a:t>
            </a:r>
            <a:endParaRPr sz="1800">
              <a:solidFill>
                <a:schemeClr val="lt1"/>
              </a:solidFill>
              <a:latin typeface="Lustria"/>
              <a:ea typeface="Lustria"/>
              <a:cs typeface="Lustria"/>
              <a:sym typeface="Lustria"/>
            </a:endParaRPr>
          </a:p>
        </p:txBody>
      </p:sp>
      <p:sp>
        <p:nvSpPr>
          <p:cNvPr id="2" name="Rectangle 1"/>
          <p:cNvSpPr/>
          <p:nvPr/>
        </p:nvSpPr>
        <p:spPr>
          <a:xfrm>
            <a:off x="685346" y="5846862"/>
            <a:ext cx="2669320" cy="461665"/>
          </a:xfrm>
          <a:prstGeom prst="rect">
            <a:avLst/>
          </a:prstGeom>
        </p:spPr>
        <p:txBody>
          <a:bodyPr wrap="none">
            <a:spAutoFit/>
          </a:bodyPr>
          <a:lstStyle/>
          <a:p>
            <a:r>
              <a:rPr lang="en-US" sz="2400" dirty="0">
                <a:solidFill>
                  <a:schemeClr val="lt2"/>
                </a:solidFill>
                <a:latin typeface="Book Antiqua"/>
                <a:ea typeface="Book Antiqua"/>
                <a:cs typeface="Book Antiqua"/>
                <a:sym typeface="Book Antiqua"/>
              </a:rPr>
              <a:t>How ‘echo’ works</a:t>
            </a:r>
            <a:endParaRPr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a:spLocks noGrp="1"/>
          </p:cNvSpPr>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lt2"/>
                </a:solidFill>
                <a:latin typeface="Book Antiqua"/>
                <a:ea typeface="Book Antiqua"/>
                <a:cs typeface="Book Antiqua"/>
                <a:sym typeface="Book Antiqua"/>
              </a:rPr>
              <a:t>Required Variables</a:t>
            </a:r>
            <a:endParaRPr/>
          </a:p>
        </p:txBody>
      </p:sp>
      <p:sp>
        <p:nvSpPr>
          <p:cNvPr id="565" name="Shape 565"/>
          <p:cNvSpPr txBox="1">
            <a:spLocks noGrp="1"/>
          </p:cNvSpPr>
          <p:nvPr>
            <p:ph type="body" idx="1"/>
          </p:nvPr>
        </p:nvSpPr>
        <p:spPr>
          <a:xfrm>
            <a:off x="685346" y="1732450"/>
            <a:ext cx="7765322" cy="4058751"/>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342900" marR="0" lvl="0" indent="-306000" algn="l" rtl="0">
              <a:spcBef>
                <a:spcPts val="0"/>
              </a:spcBef>
              <a:spcAft>
                <a:spcPts val="0"/>
              </a:spcAft>
              <a:buClr>
                <a:schemeClr val="lt2"/>
              </a:buClr>
              <a:buSzPts val="1400"/>
              <a:buFont typeface="Noto Sans Symbols"/>
              <a:buNone/>
            </a:pPr>
            <a:r>
              <a:rPr lang="en-US" sz="2000" b="0" i="0" u="none" strike="noStrike" cap="none">
                <a:solidFill>
                  <a:schemeClr val="lt2"/>
                </a:solidFill>
                <a:latin typeface="Book Antiqua"/>
                <a:ea typeface="Book Antiqua"/>
                <a:cs typeface="Book Antiqua"/>
                <a:sym typeface="Book Antiqua"/>
              </a:rPr>
              <a:t>With FreeSurfer, certain variables must be set in order to use it correctly: </a:t>
            </a:r>
            <a:endParaRPr sz="1400" b="0" i="0" u="none" strike="noStrike" cap="none">
              <a:solidFill>
                <a:schemeClr val="lt2"/>
              </a:solidFill>
              <a:latin typeface="Book Antiqua"/>
              <a:ea typeface="Book Antiqua"/>
              <a:cs typeface="Book Antiqua"/>
              <a:sym typeface="Book Antiqua"/>
            </a:endParaRPr>
          </a:p>
          <a:p>
            <a:pPr marL="342900" marR="0" lvl="0" indent="-306000" algn="l" rtl="0">
              <a:spcBef>
                <a:spcPts val="880"/>
              </a:spcBef>
              <a:spcAft>
                <a:spcPts val="0"/>
              </a:spcAft>
              <a:buClr>
                <a:schemeClr val="lt2"/>
              </a:buClr>
              <a:buSzPts val="980"/>
              <a:buFont typeface="Noto Sans Symbols"/>
              <a:buNone/>
            </a:pPr>
            <a:endParaRPr sz="1400" b="0" i="0" u="none" strike="noStrike" cap="none">
              <a:solidFill>
                <a:schemeClr val="lt2"/>
              </a:solidFill>
              <a:latin typeface="Book Antiqua"/>
              <a:ea typeface="Book Antiqua"/>
              <a:cs typeface="Book Antiqua"/>
              <a:sym typeface="Book Antiqua"/>
            </a:endParaRPr>
          </a:p>
          <a:p>
            <a:pPr marL="342900" marR="0" lvl="0" indent="-306000" algn="ctr" rtl="0">
              <a:spcBef>
                <a:spcPts val="1000"/>
              </a:spcBef>
              <a:spcAft>
                <a:spcPts val="0"/>
              </a:spcAft>
              <a:buClr>
                <a:schemeClr val="lt2"/>
              </a:buClr>
              <a:buSzPts val="1400"/>
              <a:buFont typeface="Noto Sans Symbols"/>
              <a:buNone/>
            </a:pPr>
            <a:r>
              <a:rPr lang="en-US" sz="2000" b="0" i="0" u="none" strike="noStrike" cap="none">
                <a:solidFill>
                  <a:schemeClr val="lt2"/>
                </a:solidFill>
                <a:latin typeface="Book Antiqua"/>
                <a:ea typeface="Book Antiqua"/>
                <a:cs typeface="Book Antiqua"/>
                <a:sym typeface="Book Antiqua"/>
              </a:rPr>
              <a:t>FREESURFER_HOME</a:t>
            </a:r>
            <a:endParaRPr/>
          </a:p>
          <a:p>
            <a:pPr marL="342900" marR="0" lvl="0" indent="-306000" algn="ctr" rtl="0">
              <a:spcBef>
                <a:spcPts val="1000"/>
              </a:spcBef>
              <a:spcAft>
                <a:spcPts val="0"/>
              </a:spcAft>
              <a:buClr>
                <a:schemeClr val="lt2"/>
              </a:buClr>
              <a:buSzPts val="1400"/>
              <a:buFont typeface="Noto Sans Symbols"/>
              <a:buNone/>
            </a:pPr>
            <a:endParaRPr sz="2000" b="0" i="0" u="none" strike="noStrike" cap="none">
              <a:solidFill>
                <a:schemeClr val="lt2"/>
              </a:solidFill>
              <a:latin typeface="Book Antiqua"/>
              <a:ea typeface="Book Antiqua"/>
              <a:cs typeface="Book Antiqua"/>
              <a:sym typeface="Book Antiqua"/>
            </a:endParaRPr>
          </a:p>
          <a:p>
            <a:pPr marL="342900" marR="0" lvl="0" indent="-306000" algn="ctr" rtl="0">
              <a:spcBef>
                <a:spcPts val="1000"/>
              </a:spcBef>
              <a:spcAft>
                <a:spcPts val="0"/>
              </a:spcAft>
              <a:buClr>
                <a:schemeClr val="lt2"/>
              </a:buClr>
              <a:buSzPts val="1400"/>
              <a:buFont typeface="Noto Sans Symbols"/>
              <a:buNone/>
            </a:pPr>
            <a:r>
              <a:rPr lang="en-US" sz="2000" b="0" i="0" u="none" strike="noStrike" cap="none">
                <a:solidFill>
                  <a:schemeClr val="lt2"/>
                </a:solidFill>
                <a:latin typeface="Book Antiqua"/>
                <a:ea typeface="Book Antiqua"/>
                <a:cs typeface="Book Antiqua"/>
                <a:sym typeface="Book Antiqua"/>
              </a:rPr>
              <a:t>SUBJECTS_DIR</a:t>
            </a:r>
            <a:endParaRPr/>
          </a:p>
          <a:p>
            <a:pPr marL="342900" marR="0" lvl="0" indent="-306000" algn="ctr" rtl="0">
              <a:spcBef>
                <a:spcPts val="1000"/>
              </a:spcBef>
              <a:spcAft>
                <a:spcPts val="0"/>
              </a:spcAft>
              <a:buClr>
                <a:schemeClr val="lt2"/>
              </a:buClr>
              <a:buSzPts val="1400"/>
              <a:buFont typeface="Noto Sans Symbols"/>
              <a:buNone/>
            </a:pPr>
            <a:endParaRPr sz="2000" b="0" i="0" u="none" strike="noStrike" cap="none">
              <a:solidFill>
                <a:schemeClr val="lt2"/>
              </a:solidFill>
              <a:latin typeface="Book Antiqua"/>
              <a:ea typeface="Book Antiqua"/>
              <a:cs typeface="Book Antiqua"/>
              <a:sym typeface="Book Antiqua"/>
            </a:endParaRPr>
          </a:p>
        </p:txBody>
      </p:sp>
      <p:sp>
        <p:nvSpPr>
          <p:cNvPr id="566" name="Shape 566"/>
          <p:cNvSpPr txBox="1"/>
          <p:nvPr/>
        </p:nvSpPr>
        <p:spPr>
          <a:xfrm>
            <a:off x="1905000" y="3200400"/>
            <a:ext cx="54864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chemeClr val="lt1"/>
                </a:solidFill>
                <a:latin typeface="Book Antiqua"/>
                <a:ea typeface="Book Antiqua"/>
                <a:cs typeface="Book Antiqua"/>
                <a:sym typeface="Book Antiqua"/>
              </a:rPr>
              <a:t>tell Operating System where FreeSurfer is</a:t>
            </a:r>
            <a:endParaRPr/>
          </a:p>
        </p:txBody>
      </p:sp>
      <p:sp>
        <p:nvSpPr>
          <p:cNvPr id="567" name="Shape 567"/>
          <p:cNvSpPr txBox="1"/>
          <p:nvPr/>
        </p:nvSpPr>
        <p:spPr>
          <a:xfrm>
            <a:off x="2667000" y="4114800"/>
            <a:ext cx="36576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chemeClr val="lt1"/>
                </a:solidFill>
                <a:latin typeface="Book Antiqua"/>
                <a:ea typeface="Book Antiqua"/>
                <a:cs typeface="Book Antiqua"/>
                <a:sym typeface="Book Antiqua"/>
              </a:rPr>
              <a:t>tell FreeSurfer where data is</a:t>
            </a:r>
            <a:endParaRPr/>
          </a:p>
        </p:txBody>
      </p:sp>
      <p:sp>
        <p:nvSpPr>
          <p:cNvPr id="568" name="Shape 568"/>
          <p:cNvSpPr/>
          <p:nvPr/>
        </p:nvSpPr>
        <p:spPr>
          <a:xfrm>
            <a:off x="304800" y="5181600"/>
            <a:ext cx="4572000" cy="6858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echo    $FREESURFER_HOME</a:t>
            </a:r>
            <a:endParaRPr/>
          </a:p>
        </p:txBody>
      </p:sp>
      <p:sp>
        <p:nvSpPr>
          <p:cNvPr id="569" name="Shape 569"/>
          <p:cNvSpPr/>
          <p:nvPr/>
        </p:nvSpPr>
        <p:spPr>
          <a:xfrm>
            <a:off x="4114800" y="5943600"/>
            <a:ext cx="4572000" cy="6858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Lustria"/>
                <a:ea typeface="Lustria"/>
                <a:cs typeface="Lustria"/>
                <a:sym typeface="Lustria"/>
              </a:rPr>
              <a:t>echo    $SUBJECTS_DIR</a:t>
            </a:r>
            <a:endParaRPr/>
          </a:p>
        </p:txBody>
      </p:sp>
      <p:cxnSp>
        <p:nvCxnSpPr>
          <p:cNvPr id="570" name="Shape 570"/>
          <p:cNvCxnSpPr/>
          <p:nvPr/>
        </p:nvCxnSpPr>
        <p:spPr>
          <a:xfrm rot="10800000">
            <a:off x="5181600" y="5334000"/>
            <a:ext cx="457200" cy="0"/>
          </a:xfrm>
          <a:prstGeom prst="straightConnector1">
            <a:avLst/>
          </a:prstGeom>
          <a:noFill/>
          <a:ln w="9525" cap="flat" cmpd="sng">
            <a:solidFill>
              <a:schemeClr val="lt1"/>
            </a:solidFill>
            <a:prstDash val="solid"/>
            <a:round/>
            <a:headEnd type="none" w="med" len="med"/>
            <a:tailEnd type="triangle" w="med" len="med"/>
          </a:ln>
        </p:spPr>
      </p:cxnSp>
      <p:cxnSp>
        <p:nvCxnSpPr>
          <p:cNvPr id="571" name="Shape 571"/>
          <p:cNvCxnSpPr/>
          <p:nvPr/>
        </p:nvCxnSpPr>
        <p:spPr>
          <a:xfrm>
            <a:off x="8458200" y="5486400"/>
            <a:ext cx="0" cy="381000"/>
          </a:xfrm>
          <a:prstGeom prst="straightConnector1">
            <a:avLst/>
          </a:prstGeom>
          <a:noFill/>
          <a:ln w="9525" cap="flat" cmpd="sng">
            <a:solidFill>
              <a:schemeClr val="lt1"/>
            </a:solidFill>
            <a:prstDash val="solid"/>
            <a:round/>
            <a:headEnd type="none" w="med" len="med"/>
            <a:tailEnd type="triangle" w="med" len="med"/>
          </a:ln>
        </p:spPr>
      </p:cxnSp>
      <p:sp>
        <p:nvSpPr>
          <p:cNvPr id="572" name="Shape 572"/>
          <p:cNvSpPr txBox="1"/>
          <p:nvPr/>
        </p:nvSpPr>
        <p:spPr>
          <a:xfrm>
            <a:off x="5715000" y="5029200"/>
            <a:ext cx="3429000" cy="523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lt1"/>
                </a:solidFill>
                <a:latin typeface="Book Antiqua"/>
                <a:ea typeface="Book Antiqua"/>
                <a:cs typeface="Book Antiqua"/>
                <a:sym typeface="Book Antiqua"/>
              </a:rPr>
              <a:t>To check variables</a:t>
            </a:r>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Shape 577"/>
          <p:cNvSpPr txBox="1">
            <a:spLocks noGrp="1"/>
          </p:cNvSpPr>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lt2"/>
                </a:solidFill>
                <a:latin typeface="Book Antiqua"/>
                <a:ea typeface="Book Antiqua"/>
                <a:cs typeface="Book Antiqua"/>
                <a:sym typeface="Book Antiqua"/>
              </a:rPr>
              <a:t>More Help</a:t>
            </a:r>
            <a:endParaRPr/>
          </a:p>
        </p:txBody>
      </p:sp>
      <p:sp>
        <p:nvSpPr>
          <p:cNvPr id="578" name="Shape 578"/>
          <p:cNvSpPr txBox="1">
            <a:spLocks noGrp="1"/>
          </p:cNvSpPr>
          <p:nvPr>
            <p:ph type="body" idx="1"/>
          </p:nvPr>
        </p:nvSpPr>
        <p:spPr>
          <a:xfrm>
            <a:off x="685346" y="1732450"/>
            <a:ext cx="7765322" cy="4058751"/>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342900" marR="0" lvl="0" indent="-306000" algn="l" rtl="0">
              <a:spcBef>
                <a:spcPts val="0"/>
              </a:spcBef>
              <a:spcAft>
                <a:spcPts val="0"/>
              </a:spcAft>
              <a:buClr>
                <a:schemeClr val="lt2"/>
              </a:buClr>
              <a:buSzPts val="1400"/>
              <a:buFont typeface="Noto Sans Symbols"/>
              <a:buChar char="◈"/>
            </a:pPr>
            <a:r>
              <a:rPr lang="en-US" sz="2000" b="0" i="0" u="sng" strike="noStrike" cap="none" dirty="0">
                <a:solidFill>
                  <a:schemeClr val="hlink"/>
                </a:solidFill>
                <a:latin typeface="Book Antiqua"/>
                <a:ea typeface="Book Antiqua"/>
                <a:cs typeface="Book Antiqua"/>
                <a:sym typeface="Book Antiqua"/>
                <a:hlinkClick r:id="rId3"/>
              </a:rPr>
              <a:t>http://surfer.nmr.mgh.harvard.edu/fswiki/FsTutorial/CommandLineNavigation</a:t>
            </a:r>
            <a:endParaRPr sz="2000" b="0" i="0" u="none" strike="noStrike" cap="none" dirty="0">
              <a:solidFill>
                <a:schemeClr val="lt2"/>
              </a:solidFill>
              <a:latin typeface="Book Antiqua"/>
              <a:ea typeface="Book Antiqua"/>
              <a:cs typeface="Book Antiqua"/>
              <a:sym typeface="Book Antiqua"/>
            </a:endParaRPr>
          </a:p>
          <a:p>
            <a:pPr marL="342900" marR="0" lvl="0" indent="-306000" algn="l" rtl="0">
              <a:spcBef>
                <a:spcPts val="1000"/>
              </a:spcBef>
              <a:spcAft>
                <a:spcPts val="0"/>
              </a:spcAft>
              <a:buClr>
                <a:schemeClr val="lt2"/>
              </a:buClr>
              <a:buSzPts val="1400"/>
              <a:buFont typeface="Noto Sans Symbols"/>
              <a:buChar char="◈"/>
            </a:pPr>
            <a:r>
              <a:rPr lang="en-US" sz="2000" b="0" i="0" u="none" strike="noStrike" cap="none" dirty="0">
                <a:solidFill>
                  <a:schemeClr val="lt2"/>
                </a:solidFill>
                <a:latin typeface="Book Antiqua"/>
                <a:ea typeface="Book Antiqua"/>
                <a:cs typeface="Book Antiqua"/>
                <a:sym typeface="Book Antiqua"/>
              </a:rPr>
              <a:t>Homework packet </a:t>
            </a:r>
            <a:endParaRPr dirty="0"/>
          </a:p>
          <a:p>
            <a:pPr marL="342900" marR="0" lvl="0" indent="-306000" algn="l" rtl="0">
              <a:spcBef>
                <a:spcPts val="1000"/>
              </a:spcBef>
              <a:spcAft>
                <a:spcPts val="0"/>
              </a:spcAft>
              <a:buClr>
                <a:schemeClr val="lt2"/>
              </a:buClr>
              <a:buSzPts val="1400"/>
              <a:buFont typeface="Noto Sans Symbols"/>
              <a:buChar char="◈"/>
            </a:pPr>
            <a:r>
              <a:rPr lang="en-US" dirty="0" err="1" smtClean="0">
                <a:latin typeface="Book Antiqua"/>
                <a:sym typeface="Book Antiqua"/>
              </a:rPr>
              <a:t>CoursePrep</a:t>
            </a:r>
            <a:r>
              <a:rPr lang="en-US" dirty="0" smtClean="0">
                <a:latin typeface="Book Antiqua"/>
                <a:sym typeface="Book Antiqua"/>
              </a:rPr>
              <a:t> on wiki has helpful links</a:t>
            </a:r>
            <a:endParaRP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Shape 583"/>
          <p:cNvSpPr txBox="1">
            <a:spLocks noGrp="1"/>
          </p:cNvSpPr>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lt2"/>
                </a:solidFill>
                <a:latin typeface="Book Antiqua"/>
                <a:ea typeface="Book Antiqua"/>
                <a:cs typeface="Book Antiqua"/>
                <a:sym typeface="Book Antiqua"/>
              </a:rPr>
              <a:t>The End</a:t>
            </a:r>
            <a:endParaRPr/>
          </a:p>
        </p:txBody>
      </p:sp>
      <p:sp>
        <p:nvSpPr>
          <p:cNvPr id="584" name="Shape 584"/>
          <p:cNvSpPr txBox="1">
            <a:spLocks noGrp="1"/>
          </p:cNvSpPr>
          <p:nvPr>
            <p:ph type="body" idx="1"/>
          </p:nvPr>
        </p:nvSpPr>
        <p:spPr>
          <a:xfrm>
            <a:off x="685346" y="1732450"/>
            <a:ext cx="7765322" cy="4058751"/>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342900" marR="0" lvl="0" indent="-306000" algn="ctr" rtl="0">
              <a:spcBef>
                <a:spcPts val="0"/>
              </a:spcBef>
              <a:spcAft>
                <a:spcPts val="0"/>
              </a:spcAft>
              <a:buClr>
                <a:schemeClr val="lt2"/>
              </a:buClr>
              <a:buSzPts val="1400"/>
              <a:buFont typeface="Noto Sans Symbols"/>
              <a:buNone/>
            </a:pPr>
            <a:endParaRPr sz="2000" b="0" i="0" u="none" strike="noStrike" cap="none">
              <a:solidFill>
                <a:schemeClr val="lt2"/>
              </a:solidFill>
              <a:latin typeface="Book Antiqua"/>
              <a:ea typeface="Book Antiqua"/>
              <a:cs typeface="Book Antiqua"/>
              <a:sym typeface="Book Antiqua"/>
            </a:endParaRPr>
          </a:p>
          <a:p>
            <a:pPr marL="342900" marR="0" lvl="0" indent="-306000" algn="ctr" rtl="0">
              <a:spcBef>
                <a:spcPts val="1000"/>
              </a:spcBef>
              <a:spcAft>
                <a:spcPts val="0"/>
              </a:spcAft>
              <a:buClr>
                <a:schemeClr val="lt2"/>
              </a:buClr>
              <a:buSzPts val="1400"/>
              <a:buFont typeface="Noto Sans Symbols"/>
              <a:buNone/>
            </a:pPr>
            <a:endParaRPr sz="2000" b="0" i="0" u="none" strike="noStrike" cap="none">
              <a:solidFill>
                <a:schemeClr val="lt2"/>
              </a:solidFill>
              <a:latin typeface="Book Antiqua"/>
              <a:ea typeface="Book Antiqua"/>
              <a:cs typeface="Book Antiqua"/>
              <a:sym typeface="Book Antiqua"/>
            </a:endParaRPr>
          </a:p>
          <a:p>
            <a:pPr marL="342900" marR="0" lvl="0" indent="-306000" algn="ctr" rtl="0">
              <a:spcBef>
                <a:spcPts val="1000"/>
              </a:spcBef>
              <a:spcAft>
                <a:spcPts val="0"/>
              </a:spcAft>
              <a:buClr>
                <a:schemeClr val="lt2"/>
              </a:buClr>
              <a:buSzPts val="1400"/>
              <a:buFont typeface="Noto Sans Symbols"/>
              <a:buNone/>
            </a:pPr>
            <a:endParaRPr sz="2000" b="0" i="0" u="none" strike="noStrike" cap="none">
              <a:solidFill>
                <a:schemeClr val="lt2"/>
              </a:solidFill>
              <a:latin typeface="Book Antiqua"/>
              <a:ea typeface="Book Antiqua"/>
              <a:cs typeface="Book Antiqua"/>
              <a:sym typeface="Book Antiqua"/>
            </a:endParaRPr>
          </a:p>
          <a:p>
            <a:pPr marL="342900" marR="0" lvl="0" indent="-306000" algn="ctr" rtl="0">
              <a:spcBef>
                <a:spcPts val="1000"/>
              </a:spcBef>
              <a:spcAft>
                <a:spcPts val="0"/>
              </a:spcAft>
              <a:buClr>
                <a:schemeClr val="lt2"/>
              </a:buClr>
              <a:buSzPts val="1400"/>
              <a:buFont typeface="Noto Sans Symbols"/>
              <a:buNone/>
            </a:pPr>
            <a:r>
              <a:rPr lang="en-US" sz="2000" b="0" i="0" u="none" strike="noStrike" cap="none">
                <a:solidFill>
                  <a:schemeClr val="lt2"/>
                </a:solidFill>
                <a:latin typeface="Book Antiqua"/>
                <a:ea typeface="Book Antiqua"/>
                <a:cs typeface="Book Antiqua"/>
                <a:sym typeface="Book Antiqua"/>
              </a:rPr>
              <a:t>Good Luck!</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685346" y="609600"/>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lt2"/>
                </a:solidFill>
                <a:latin typeface="Book Antiqua"/>
                <a:ea typeface="Book Antiqua"/>
                <a:cs typeface="Book Antiqua"/>
                <a:sym typeface="Book Antiqua"/>
              </a:rPr>
              <a:t>Getting Started</a:t>
            </a:r>
            <a:endParaRPr/>
          </a:p>
        </p:txBody>
      </p:sp>
      <p:sp>
        <p:nvSpPr>
          <p:cNvPr id="171" name="Shape 171"/>
          <p:cNvSpPr txBox="1">
            <a:spLocks noGrp="1"/>
          </p:cNvSpPr>
          <p:nvPr>
            <p:ph type="body" idx="1"/>
          </p:nvPr>
        </p:nvSpPr>
        <p:spPr>
          <a:xfrm>
            <a:off x="431346" y="1580050"/>
            <a:ext cx="7765322" cy="4736083"/>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342900" marR="0" lvl="0" indent="-306000" algn="l" rtl="0">
              <a:lnSpc>
                <a:spcPct val="80000"/>
              </a:lnSpc>
              <a:spcBef>
                <a:spcPts val="0"/>
              </a:spcBef>
              <a:spcAft>
                <a:spcPts val="0"/>
              </a:spcAft>
              <a:buClr>
                <a:schemeClr val="lt2"/>
              </a:buClr>
              <a:buSzPts val="1295"/>
              <a:buFont typeface="Noto Sans Symbols"/>
              <a:buNone/>
            </a:pPr>
            <a:r>
              <a:rPr lang="en-US" sz="1850" b="0" i="0" u="none" strike="noStrike" cap="none">
                <a:solidFill>
                  <a:schemeClr val="lt2"/>
                </a:solidFill>
                <a:latin typeface="Book Antiqua"/>
                <a:ea typeface="Book Antiqua"/>
                <a:cs typeface="Book Antiqua"/>
                <a:sym typeface="Book Antiqua"/>
              </a:rPr>
              <a:t>Communicate with operating system through a “shell” or terminal window.</a:t>
            </a:r>
            <a:endParaRPr/>
          </a:p>
          <a:p>
            <a:pPr marL="342900" marR="0" lvl="0" indent="-306000" algn="l" rtl="0">
              <a:lnSpc>
                <a:spcPct val="80000"/>
              </a:lnSpc>
              <a:spcBef>
                <a:spcPts val="970"/>
              </a:spcBef>
              <a:spcAft>
                <a:spcPts val="0"/>
              </a:spcAft>
              <a:buClr>
                <a:schemeClr val="lt2"/>
              </a:buClr>
              <a:buSzPts val="1295"/>
              <a:buFont typeface="Noto Sans Symbols"/>
              <a:buNone/>
            </a:pPr>
            <a:endParaRPr sz="1850" b="0" i="0" u="none" strike="noStrike" cap="none">
              <a:solidFill>
                <a:schemeClr val="lt2"/>
              </a:solidFill>
              <a:latin typeface="Book Antiqua"/>
              <a:ea typeface="Book Antiqua"/>
              <a:cs typeface="Book Antiqua"/>
              <a:sym typeface="Book Antiqua"/>
            </a:endParaRPr>
          </a:p>
          <a:p>
            <a:pPr marL="342900" marR="0" lvl="0" indent="-306000" algn="l" rtl="0">
              <a:lnSpc>
                <a:spcPct val="80000"/>
              </a:lnSpc>
              <a:spcBef>
                <a:spcPts val="1044"/>
              </a:spcBef>
              <a:spcAft>
                <a:spcPts val="0"/>
              </a:spcAft>
              <a:buClr>
                <a:schemeClr val="lt2"/>
              </a:buClr>
              <a:buSzPts val="1554"/>
              <a:buFont typeface="Noto Sans Symbols"/>
              <a:buNone/>
            </a:pPr>
            <a:r>
              <a:rPr lang="en-US" sz="2220" b="0" i="0" u="sng" strike="noStrike" cap="none">
                <a:solidFill>
                  <a:schemeClr val="lt2"/>
                </a:solidFill>
                <a:latin typeface="Book Antiqua"/>
                <a:ea typeface="Book Antiqua"/>
                <a:cs typeface="Book Antiqua"/>
                <a:sym typeface="Book Antiqua"/>
              </a:rPr>
              <a:t>For course-provided Linux computers</a:t>
            </a:r>
            <a:r>
              <a:rPr lang="en-US" sz="2220" b="0" i="0" u="none" strike="noStrike" cap="none">
                <a:solidFill>
                  <a:schemeClr val="lt2"/>
                </a:solidFill>
                <a:latin typeface="Book Antiqua"/>
                <a:ea typeface="Book Antiqua"/>
                <a:cs typeface="Book Antiqua"/>
                <a:sym typeface="Book Antiqua"/>
              </a:rPr>
              <a:t>:</a:t>
            </a:r>
            <a:endParaRPr/>
          </a:p>
          <a:p>
            <a:pPr marL="342900" marR="0" lvl="0" indent="-306000" algn="l" rtl="0">
              <a:lnSpc>
                <a:spcPct val="80000"/>
              </a:lnSpc>
              <a:spcBef>
                <a:spcPts val="1044"/>
              </a:spcBef>
              <a:spcAft>
                <a:spcPts val="0"/>
              </a:spcAft>
              <a:buClr>
                <a:schemeClr val="lt2"/>
              </a:buClr>
              <a:buSzPts val="1554"/>
              <a:buFont typeface="Noto Sans Symbols"/>
              <a:buNone/>
            </a:pPr>
            <a:r>
              <a:rPr lang="en-US" sz="2220" b="0" i="0" u="none" strike="noStrike" cap="none">
                <a:solidFill>
                  <a:schemeClr val="lt2"/>
                </a:solidFill>
                <a:latin typeface="Book Antiqua"/>
                <a:ea typeface="Book Antiqua"/>
                <a:cs typeface="Book Antiqua"/>
                <a:sym typeface="Book Antiqua"/>
              </a:rPr>
              <a:t>Double click Terminal icon</a:t>
            </a:r>
            <a:endParaRPr/>
          </a:p>
          <a:p>
            <a:pPr marL="342900" marR="0" lvl="0" indent="-306000" algn="l" rtl="0">
              <a:lnSpc>
                <a:spcPct val="80000"/>
              </a:lnSpc>
              <a:spcBef>
                <a:spcPts val="1044"/>
              </a:spcBef>
              <a:spcAft>
                <a:spcPts val="0"/>
              </a:spcAft>
              <a:buClr>
                <a:schemeClr val="lt2"/>
              </a:buClr>
              <a:buSzPts val="1554"/>
              <a:buFont typeface="Noto Sans Symbols"/>
              <a:buNone/>
            </a:pPr>
            <a:r>
              <a:rPr lang="en-US" sz="2220" b="0" i="0" u="none" strike="noStrike" cap="none">
                <a:solidFill>
                  <a:schemeClr val="lt2"/>
                </a:solidFill>
                <a:latin typeface="Book Antiqua"/>
                <a:ea typeface="Book Antiqua"/>
                <a:cs typeface="Book Antiqua"/>
                <a:sym typeface="Book Antiqua"/>
              </a:rPr>
              <a:t>on Desktop</a:t>
            </a:r>
            <a:endParaRPr/>
          </a:p>
          <a:p>
            <a:pPr marL="342900" marR="0" lvl="0" indent="-306000" algn="l" rtl="0">
              <a:lnSpc>
                <a:spcPct val="80000"/>
              </a:lnSpc>
              <a:spcBef>
                <a:spcPts val="1044"/>
              </a:spcBef>
              <a:spcAft>
                <a:spcPts val="0"/>
              </a:spcAft>
              <a:buClr>
                <a:schemeClr val="lt2"/>
              </a:buClr>
              <a:buSzPts val="1554"/>
              <a:buFont typeface="Noto Sans Symbols"/>
              <a:buNone/>
            </a:pPr>
            <a:r>
              <a:rPr lang="en-US" sz="2220" b="0" i="0" u="none" strike="noStrike" cap="none">
                <a:solidFill>
                  <a:schemeClr val="lt2"/>
                </a:solidFill>
                <a:latin typeface="Book Antiqua"/>
                <a:ea typeface="Book Antiqua"/>
                <a:cs typeface="Book Antiqua"/>
                <a:sym typeface="Book Antiqua"/>
              </a:rPr>
              <a:t>        </a:t>
            </a:r>
            <a:endParaRPr sz="2220" b="0" i="0" u="none" strike="noStrike" cap="none">
              <a:solidFill>
                <a:schemeClr val="lt2"/>
              </a:solidFill>
              <a:latin typeface="Book Antiqua"/>
              <a:ea typeface="Book Antiqua"/>
              <a:cs typeface="Book Antiqua"/>
              <a:sym typeface="Book Antiqua"/>
            </a:endParaRPr>
          </a:p>
          <a:p>
            <a:pPr marL="342900" marR="0" lvl="0" indent="-306000" algn="l" rtl="0">
              <a:lnSpc>
                <a:spcPct val="80000"/>
              </a:lnSpc>
              <a:spcBef>
                <a:spcPts val="1044"/>
              </a:spcBef>
              <a:spcAft>
                <a:spcPts val="0"/>
              </a:spcAft>
              <a:buClr>
                <a:schemeClr val="lt2"/>
              </a:buClr>
              <a:buSzPts val="1554"/>
              <a:buFont typeface="Noto Sans Symbols"/>
              <a:buNone/>
            </a:pPr>
            <a:endParaRPr sz="2220" b="0" i="0" u="none" strike="noStrike" cap="none">
              <a:solidFill>
                <a:schemeClr val="lt2"/>
              </a:solidFill>
              <a:latin typeface="Book Antiqua"/>
              <a:ea typeface="Book Antiqua"/>
              <a:cs typeface="Book Antiqua"/>
              <a:sym typeface="Book Antiqua"/>
            </a:endParaRPr>
          </a:p>
          <a:p>
            <a:pPr marL="342900" marR="0" lvl="0" indent="-306000" algn="l" rtl="0">
              <a:lnSpc>
                <a:spcPct val="80000"/>
              </a:lnSpc>
              <a:spcBef>
                <a:spcPts val="1044"/>
              </a:spcBef>
              <a:spcAft>
                <a:spcPts val="0"/>
              </a:spcAft>
              <a:buClr>
                <a:schemeClr val="lt2"/>
              </a:buClr>
              <a:buSzPts val="1554"/>
              <a:buFont typeface="Noto Sans Symbols"/>
              <a:buNone/>
            </a:pPr>
            <a:endParaRPr sz="2220" b="0" i="0" u="none" strike="noStrike" cap="none">
              <a:solidFill>
                <a:schemeClr val="lt2"/>
              </a:solidFill>
              <a:latin typeface="Book Antiqua"/>
              <a:ea typeface="Book Antiqua"/>
              <a:cs typeface="Book Antiqua"/>
              <a:sym typeface="Book Antiqua"/>
            </a:endParaRPr>
          </a:p>
          <a:p>
            <a:pPr marL="342900" marR="0" lvl="0" indent="-306000" algn="l" rtl="0">
              <a:lnSpc>
                <a:spcPct val="80000"/>
              </a:lnSpc>
              <a:spcBef>
                <a:spcPts val="1044"/>
              </a:spcBef>
              <a:spcAft>
                <a:spcPts val="0"/>
              </a:spcAft>
              <a:buClr>
                <a:schemeClr val="lt2"/>
              </a:buClr>
              <a:buSzPts val="1554"/>
              <a:buFont typeface="Noto Sans Symbols"/>
              <a:buNone/>
            </a:pPr>
            <a:r>
              <a:rPr lang="en-US" sz="2220" b="0" i="0" u="sng" strike="noStrike" cap="none">
                <a:solidFill>
                  <a:schemeClr val="lt2"/>
                </a:solidFill>
                <a:latin typeface="Book Antiqua"/>
                <a:ea typeface="Book Antiqua"/>
                <a:cs typeface="Book Antiqua"/>
                <a:sym typeface="Book Antiqua"/>
              </a:rPr>
              <a:t>For Macs</a:t>
            </a:r>
            <a:r>
              <a:rPr lang="en-US" sz="2220" b="0" i="0" u="none" strike="noStrike" cap="none">
                <a:solidFill>
                  <a:schemeClr val="lt2"/>
                </a:solidFill>
                <a:latin typeface="Book Antiqua"/>
                <a:ea typeface="Book Antiqua"/>
                <a:cs typeface="Book Antiqua"/>
                <a:sym typeface="Book Antiqua"/>
              </a:rPr>
              <a:t>:</a:t>
            </a:r>
            <a:endParaRPr/>
          </a:p>
          <a:p>
            <a:pPr marL="342900" marR="0" lvl="0" indent="-306000" algn="l" rtl="0">
              <a:lnSpc>
                <a:spcPct val="80000"/>
              </a:lnSpc>
              <a:spcBef>
                <a:spcPts val="1044"/>
              </a:spcBef>
              <a:spcAft>
                <a:spcPts val="0"/>
              </a:spcAft>
              <a:buClr>
                <a:schemeClr val="lt2"/>
              </a:buClr>
              <a:buSzPts val="1554"/>
              <a:buFont typeface="Noto Sans Symbols"/>
              <a:buNone/>
            </a:pPr>
            <a:r>
              <a:rPr lang="en-US" sz="2220" b="0" i="0" u="none" strike="noStrike" cap="none">
                <a:solidFill>
                  <a:schemeClr val="lt2"/>
                </a:solidFill>
                <a:latin typeface="Book Antiqua"/>
                <a:ea typeface="Book Antiqua"/>
                <a:cs typeface="Book Antiqua"/>
                <a:sym typeface="Book Antiqua"/>
              </a:rPr>
              <a:t>Applications &gt; Utilities &gt; XQuartz (double click)</a:t>
            </a:r>
            <a:endParaRPr/>
          </a:p>
          <a:p>
            <a:pPr marL="342900" marR="0" lvl="0" indent="-306000" algn="l" rtl="0">
              <a:lnSpc>
                <a:spcPct val="80000"/>
              </a:lnSpc>
              <a:spcBef>
                <a:spcPts val="1044"/>
              </a:spcBef>
              <a:spcAft>
                <a:spcPts val="0"/>
              </a:spcAft>
              <a:buClr>
                <a:schemeClr val="lt2"/>
              </a:buClr>
              <a:buSzPts val="1554"/>
              <a:buFont typeface="Noto Sans Symbols"/>
              <a:buNone/>
            </a:pPr>
            <a:r>
              <a:rPr lang="en-US" sz="2220" b="0" i="0" u="none" strike="noStrike" cap="none">
                <a:solidFill>
                  <a:schemeClr val="lt2"/>
                </a:solidFill>
                <a:latin typeface="Book Antiqua"/>
                <a:ea typeface="Book Antiqua"/>
                <a:cs typeface="Book Antiqua"/>
                <a:sym typeface="Book Antiqua"/>
              </a:rPr>
              <a:t>Applications &gt; Utilities &gt; Terminal</a:t>
            </a:r>
            <a:endParaRPr/>
          </a:p>
          <a:p>
            <a:pPr marL="342900" marR="0" lvl="0" indent="-306000" algn="l" rtl="0">
              <a:lnSpc>
                <a:spcPct val="80000"/>
              </a:lnSpc>
              <a:spcBef>
                <a:spcPts val="1044"/>
              </a:spcBef>
              <a:spcAft>
                <a:spcPts val="0"/>
              </a:spcAft>
              <a:buClr>
                <a:schemeClr val="lt2"/>
              </a:buClr>
              <a:buSzPts val="1554"/>
              <a:buFont typeface="Noto Sans Symbols"/>
              <a:buNone/>
            </a:pPr>
            <a:endParaRPr sz="2220" b="0" i="0" u="none" strike="noStrike" cap="none">
              <a:solidFill>
                <a:schemeClr val="lt2"/>
              </a:solidFill>
              <a:latin typeface="Book Antiqua"/>
              <a:ea typeface="Book Antiqua"/>
              <a:cs typeface="Book Antiqua"/>
              <a:sym typeface="Book Antiqua"/>
            </a:endParaRPr>
          </a:p>
        </p:txBody>
      </p:sp>
      <p:pic>
        <p:nvPicPr>
          <p:cNvPr id="172" name="Shape 172"/>
          <p:cNvPicPr preferRelativeResize="0"/>
          <p:nvPr/>
        </p:nvPicPr>
        <p:blipFill rotWithShape="1">
          <a:blip r:embed="rId3">
            <a:alphaModFix/>
          </a:blip>
          <a:srcRect/>
          <a:stretch/>
        </p:blipFill>
        <p:spPr>
          <a:xfrm>
            <a:off x="5518488" y="2837503"/>
            <a:ext cx="3392729" cy="2221177"/>
          </a:xfrm>
          <a:prstGeom prst="rect">
            <a:avLst/>
          </a:prstGeom>
          <a:noFill/>
          <a:ln>
            <a:noFill/>
          </a:ln>
        </p:spPr>
      </p:pic>
      <p:sp>
        <p:nvSpPr>
          <p:cNvPr id="173" name="Shape 173"/>
          <p:cNvSpPr/>
          <p:nvPr/>
        </p:nvSpPr>
        <p:spPr>
          <a:xfrm>
            <a:off x="4803939" y="3176171"/>
            <a:ext cx="607821" cy="244363"/>
          </a:xfrm>
          <a:prstGeom prst="rightArrow">
            <a:avLst>
              <a:gd name="adj1" fmla="val 50000"/>
              <a:gd name="adj2" fmla="val 50000"/>
            </a:avLst>
          </a:prstGeom>
          <a:solidFill>
            <a:schemeClr val="accent1"/>
          </a:solidFill>
          <a:ln w="15875" cap="rnd" cmpd="sng">
            <a:solidFill>
              <a:srgbClr val="89321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ustria"/>
              <a:ea typeface="Lustria"/>
              <a:cs typeface="Lustria"/>
              <a:sym typeface="Lustri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871613" y="180965"/>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Lustria"/>
              <a:buNone/>
            </a:pPr>
            <a:r>
              <a:rPr lang="en-US" sz="4000" b="0" i="0" u="none" strike="noStrike" cap="none">
                <a:solidFill>
                  <a:schemeClr val="lt2"/>
                </a:solidFill>
                <a:latin typeface="Lustria"/>
                <a:ea typeface="Lustria"/>
                <a:cs typeface="Lustria"/>
                <a:sym typeface="Lustria"/>
              </a:rPr>
              <a:t>Linux Desktop</a:t>
            </a:r>
            <a:br>
              <a:rPr lang="en-US" sz="4000" b="0" i="0" u="none" strike="noStrike" cap="none">
                <a:solidFill>
                  <a:schemeClr val="lt2"/>
                </a:solidFill>
                <a:latin typeface="Lustria"/>
                <a:ea typeface="Lustria"/>
                <a:cs typeface="Lustria"/>
                <a:sym typeface="Lustria"/>
              </a:rPr>
            </a:br>
            <a:r>
              <a:rPr lang="en-US" sz="1600" b="0" i="0" u="none" strike="noStrike" cap="none">
                <a:solidFill>
                  <a:schemeClr val="lt2"/>
                </a:solidFill>
                <a:latin typeface="Lustria"/>
                <a:ea typeface="Lustria"/>
                <a:cs typeface="Lustria"/>
                <a:sym typeface="Lustria"/>
              </a:rPr>
              <a:t>Most course laptops are set up with the Ubuntu Linux distribution</a:t>
            </a:r>
            <a:endParaRPr sz="1600" b="0" i="0" u="none" strike="noStrike" cap="none">
              <a:solidFill>
                <a:schemeClr val="lt2"/>
              </a:solidFill>
              <a:latin typeface="Lustria"/>
              <a:ea typeface="Lustria"/>
              <a:cs typeface="Lustria"/>
              <a:sym typeface="Lustria"/>
            </a:endParaRPr>
          </a:p>
        </p:txBody>
      </p:sp>
      <p:sp>
        <p:nvSpPr>
          <p:cNvPr id="180" name="Shape 180"/>
          <p:cNvSpPr txBox="1">
            <a:spLocks noGrp="1"/>
          </p:cNvSpPr>
          <p:nvPr>
            <p:ph type="body" idx="1"/>
          </p:nvPr>
        </p:nvSpPr>
        <p:spPr>
          <a:xfrm>
            <a:off x="685346" y="1732450"/>
            <a:ext cx="7765322" cy="4058751"/>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342900" marR="0" lvl="0" indent="-217100" algn="l" rtl="0">
              <a:spcBef>
                <a:spcPts val="0"/>
              </a:spcBef>
              <a:spcAft>
                <a:spcPts val="0"/>
              </a:spcAft>
              <a:buClr>
                <a:schemeClr val="lt2"/>
              </a:buClr>
              <a:buSzPts val="1400"/>
              <a:buFont typeface="Noto Sans Symbols"/>
              <a:buNone/>
            </a:pPr>
            <a:endParaRPr sz="2000" b="0" i="0" u="none" strike="noStrike" cap="none">
              <a:solidFill>
                <a:schemeClr val="lt2"/>
              </a:solidFill>
              <a:latin typeface="Lustria"/>
              <a:ea typeface="Lustria"/>
              <a:cs typeface="Lustria"/>
              <a:sym typeface="Lustria"/>
            </a:endParaRPr>
          </a:p>
        </p:txBody>
      </p:sp>
      <p:pic>
        <p:nvPicPr>
          <p:cNvPr id="181" name="Shape 181"/>
          <p:cNvPicPr preferRelativeResize="0"/>
          <p:nvPr/>
        </p:nvPicPr>
        <p:blipFill rotWithShape="1">
          <a:blip r:embed="rId3">
            <a:alphaModFix/>
          </a:blip>
          <a:srcRect/>
          <a:stretch/>
        </p:blipFill>
        <p:spPr>
          <a:xfrm>
            <a:off x="125849" y="1417638"/>
            <a:ext cx="8800934" cy="5199666"/>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854680" y="124375"/>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lt2"/>
                </a:solidFill>
                <a:latin typeface="Book Antiqua"/>
                <a:ea typeface="Book Antiqua"/>
                <a:cs typeface="Book Antiqua"/>
                <a:sym typeface="Book Antiqua"/>
              </a:rPr>
              <a:t>Directories</a:t>
            </a:r>
            <a:endParaRPr/>
          </a:p>
        </p:txBody>
      </p:sp>
      <p:sp>
        <p:nvSpPr>
          <p:cNvPr id="188" name="Shape 188"/>
          <p:cNvSpPr txBox="1">
            <a:spLocks noGrp="1"/>
          </p:cNvSpPr>
          <p:nvPr>
            <p:ph type="body" idx="1"/>
          </p:nvPr>
        </p:nvSpPr>
        <p:spPr>
          <a:xfrm>
            <a:off x="278946" y="919650"/>
            <a:ext cx="7765322" cy="4058751"/>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342900" marR="0" lvl="0" indent="-306000" algn="l" rtl="0">
              <a:spcBef>
                <a:spcPts val="0"/>
              </a:spcBef>
              <a:spcAft>
                <a:spcPts val="0"/>
              </a:spcAft>
              <a:buClr>
                <a:schemeClr val="lt2"/>
              </a:buClr>
              <a:buSzPts val="1400"/>
              <a:buFont typeface="Noto Sans Symbols"/>
              <a:buChar char="◈"/>
            </a:pPr>
            <a:r>
              <a:rPr lang="en-US" sz="2000" b="0" i="0" u="none" strike="noStrike" cap="none">
                <a:solidFill>
                  <a:schemeClr val="lt2"/>
                </a:solidFill>
                <a:latin typeface="Book Antiqua"/>
                <a:ea typeface="Book Antiqua"/>
                <a:cs typeface="Book Antiqua"/>
                <a:sym typeface="Book Antiqua"/>
              </a:rPr>
              <a:t>Unix uses a hierarchical file system </a:t>
            </a:r>
            <a:endParaRPr/>
          </a:p>
          <a:p>
            <a:pPr marL="342900" marR="0" lvl="0" indent="-306000" algn="l" rtl="0">
              <a:spcBef>
                <a:spcPts val="1160"/>
              </a:spcBef>
              <a:spcAft>
                <a:spcPts val="0"/>
              </a:spcAft>
              <a:buClr>
                <a:schemeClr val="lt2"/>
              </a:buClr>
              <a:buSzPts val="1960"/>
              <a:buFont typeface="Noto Sans Symbols"/>
              <a:buNone/>
            </a:pPr>
            <a:r>
              <a:rPr lang="en-US" sz="2800" b="0" i="0" u="none" strike="noStrike" cap="none">
                <a:solidFill>
                  <a:schemeClr val="lt2"/>
                </a:solidFill>
                <a:latin typeface="Book Antiqua"/>
                <a:ea typeface="Book Antiqua"/>
                <a:cs typeface="Book Antiqua"/>
                <a:sym typeface="Book Antiqua"/>
              </a:rPr>
              <a:t>	(</a:t>
            </a:r>
            <a:r>
              <a:rPr lang="en-US" sz="2800" b="0" i="1" u="none" strike="noStrike" cap="none">
                <a:solidFill>
                  <a:schemeClr val="lt2"/>
                </a:solidFill>
                <a:latin typeface="Book Antiqua"/>
                <a:ea typeface="Book Antiqua"/>
                <a:cs typeface="Book Antiqua"/>
                <a:sym typeface="Book Antiqua"/>
              </a:rPr>
              <a:t>think folders in Windows</a:t>
            </a:r>
            <a:r>
              <a:rPr lang="en-US" sz="2800" b="0" i="0" u="none" strike="noStrike" cap="none">
                <a:solidFill>
                  <a:schemeClr val="lt2"/>
                </a:solidFill>
                <a:latin typeface="Book Antiqua"/>
                <a:ea typeface="Book Antiqua"/>
                <a:cs typeface="Book Antiqua"/>
                <a:sym typeface="Book Antiqua"/>
              </a:rPr>
              <a:t>)</a:t>
            </a:r>
            <a:endParaRPr/>
          </a:p>
          <a:p>
            <a:pPr marL="342900" marR="0" lvl="0" indent="-181540" algn="l" rtl="0">
              <a:spcBef>
                <a:spcPts val="1160"/>
              </a:spcBef>
              <a:spcAft>
                <a:spcPts val="0"/>
              </a:spcAft>
              <a:buClr>
                <a:schemeClr val="lt2"/>
              </a:buClr>
              <a:buSzPts val="1960"/>
              <a:buFont typeface="Noto Sans Symbols"/>
              <a:buNone/>
            </a:pPr>
            <a:endParaRPr sz="2800" b="0" i="0" u="none" strike="noStrike" cap="none">
              <a:solidFill>
                <a:schemeClr val="lt2"/>
              </a:solidFill>
              <a:latin typeface="Book Antiqua"/>
              <a:ea typeface="Book Antiqua"/>
              <a:cs typeface="Book Antiqua"/>
              <a:sym typeface="Book Antiqua"/>
            </a:endParaRPr>
          </a:p>
          <a:p>
            <a:pPr marL="342900" marR="0" lvl="0" indent="-217100" algn="l" rtl="0">
              <a:spcBef>
                <a:spcPts val="1000"/>
              </a:spcBef>
              <a:spcAft>
                <a:spcPts val="0"/>
              </a:spcAft>
              <a:buClr>
                <a:schemeClr val="lt2"/>
              </a:buClr>
              <a:buSzPts val="1400"/>
              <a:buFont typeface="Noto Sans Symbols"/>
              <a:buNone/>
            </a:pPr>
            <a:endParaRPr sz="2000" b="0" i="0" u="none" strike="noStrike" cap="none">
              <a:solidFill>
                <a:schemeClr val="lt2"/>
              </a:solidFill>
              <a:latin typeface="Book Antiqua"/>
              <a:ea typeface="Book Antiqua"/>
              <a:cs typeface="Book Antiqua"/>
              <a:sym typeface="Book Antiqua"/>
            </a:endParaRPr>
          </a:p>
        </p:txBody>
      </p:sp>
      <p:pic>
        <p:nvPicPr>
          <p:cNvPr id="189" name="Shape 189" descr="hierarchy"/>
          <p:cNvPicPr preferRelativeResize="0"/>
          <p:nvPr/>
        </p:nvPicPr>
        <p:blipFill rotWithShape="1">
          <a:blip r:embed="rId3">
            <a:alphaModFix/>
          </a:blip>
          <a:srcRect/>
          <a:stretch/>
        </p:blipFill>
        <p:spPr>
          <a:xfrm>
            <a:off x="4555346" y="2077266"/>
            <a:ext cx="4454402" cy="4071938"/>
          </a:xfrm>
          <a:prstGeom prst="rect">
            <a:avLst/>
          </a:prstGeom>
          <a:noFill/>
          <a:ln>
            <a:noFill/>
          </a:ln>
        </p:spPr>
      </p:pic>
      <p:pic>
        <p:nvPicPr>
          <p:cNvPr id="190" name="Shape 190"/>
          <p:cNvPicPr preferRelativeResize="0"/>
          <p:nvPr/>
        </p:nvPicPr>
        <p:blipFill rotWithShape="1">
          <a:blip r:embed="rId4">
            <a:alphaModFix/>
          </a:blip>
          <a:srcRect/>
          <a:stretch/>
        </p:blipFill>
        <p:spPr>
          <a:xfrm>
            <a:off x="278940" y="2063221"/>
            <a:ext cx="3854823" cy="410004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685346" y="358587"/>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lt2"/>
                </a:solidFill>
                <a:latin typeface="Book Antiqua"/>
                <a:ea typeface="Book Antiqua"/>
                <a:cs typeface="Book Antiqua"/>
                <a:sym typeface="Book Antiqua"/>
              </a:rPr>
              <a:t>Directories</a:t>
            </a:r>
            <a:endParaRPr/>
          </a:p>
        </p:txBody>
      </p:sp>
      <p:sp>
        <p:nvSpPr>
          <p:cNvPr id="197" name="Shape 197"/>
          <p:cNvSpPr txBox="1">
            <a:spLocks noGrp="1"/>
          </p:cNvSpPr>
          <p:nvPr>
            <p:ph type="body" idx="1"/>
          </p:nvPr>
        </p:nvSpPr>
        <p:spPr>
          <a:xfrm>
            <a:off x="536939" y="1322334"/>
            <a:ext cx="7765322" cy="4058751"/>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342900" marR="0" lvl="0" indent="-306000" algn="l" rtl="0">
              <a:spcBef>
                <a:spcPts val="0"/>
              </a:spcBef>
              <a:spcAft>
                <a:spcPts val="0"/>
              </a:spcAft>
              <a:buClr>
                <a:schemeClr val="lt2"/>
              </a:buClr>
              <a:buSzPts val="1400"/>
              <a:buFont typeface="Noto Sans Symbols"/>
              <a:buChar char="◈"/>
            </a:pPr>
            <a:r>
              <a:rPr lang="en-US" sz="2000" b="0" i="0" u="none" strike="noStrike" cap="none">
                <a:solidFill>
                  <a:schemeClr val="lt2"/>
                </a:solidFill>
                <a:latin typeface="Book Antiqua"/>
                <a:ea typeface="Book Antiqua"/>
                <a:cs typeface="Book Antiqua"/>
                <a:sym typeface="Book Antiqua"/>
              </a:rPr>
              <a:t>Unix uses a hierarchical file system </a:t>
            </a:r>
            <a:endParaRPr/>
          </a:p>
          <a:p>
            <a:pPr marL="342900" marR="0" lvl="0" indent="-306000" algn="l" rtl="0">
              <a:spcBef>
                <a:spcPts val="1160"/>
              </a:spcBef>
              <a:spcAft>
                <a:spcPts val="0"/>
              </a:spcAft>
              <a:buClr>
                <a:schemeClr val="lt2"/>
              </a:buClr>
              <a:buSzPts val="1960"/>
              <a:buFont typeface="Noto Sans Symbols"/>
              <a:buNone/>
            </a:pPr>
            <a:r>
              <a:rPr lang="en-US" sz="2800" b="0" i="0" u="none" strike="noStrike" cap="none">
                <a:solidFill>
                  <a:schemeClr val="lt2"/>
                </a:solidFill>
                <a:latin typeface="Book Antiqua"/>
                <a:ea typeface="Book Antiqua"/>
                <a:cs typeface="Book Antiqua"/>
                <a:sym typeface="Book Antiqua"/>
              </a:rPr>
              <a:t>	(</a:t>
            </a:r>
            <a:r>
              <a:rPr lang="en-US" sz="2800" b="0" i="1" u="none" strike="noStrike" cap="none">
                <a:solidFill>
                  <a:schemeClr val="lt2"/>
                </a:solidFill>
                <a:latin typeface="Book Antiqua"/>
                <a:ea typeface="Book Antiqua"/>
                <a:cs typeface="Book Antiqua"/>
                <a:sym typeface="Book Antiqua"/>
              </a:rPr>
              <a:t>think folders in Windows</a:t>
            </a:r>
            <a:r>
              <a:rPr lang="en-US" sz="2800" b="0" i="0" u="none" strike="noStrike" cap="none">
                <a:solidFill>
                  <a:schemeClr val="lt2"/>
                </a:solidFill>
                <a:latin typeface="Book Antiqua"/>
                <a:ea typeface="Book Antiqua"/>
                <a:cs typeface="Book Antiqua"/>
                <a:sym typeface="Book Antiqua"/>
              </a:rPr>
              <a:t>)</a:t>
            </a:r>
            <a:endParaRPr sz="2000" b="0" i="0" u="none" strike="noStrike" cap="none">
              <a:solidFill>
                <a:schemeClr val="lt2"/>
              </a:solidFill>
              <a:latin typeface="Book Antiqua"/>
              <a:ea typeface="Book Antiqua"/>
              <a:cs typeface="Book Antiqua"/>
              <a:sym typeface="Book Antiqua"/>
            </a:endParaRPr>
          </a:p>
          <a:p>
            <a:pPr marL="342900" marR="0" lvl="0" indent="-217100" algn="l" rtl="0">
              <a:spcBef>
                <a:spcPts val="1000"/>
              </a:spcBef>
              <a:spcAft>
                <a:spcPts val="0"/>
              </a:spcAft>
              <a:buClr>
                <a:schemeClr val="lt2"/>
              </a:buClr>
              <a:buSzPts val="1400"/>
              <a:buFont typeface="Noto Sans Symbols"/>
              <a:buNone/>
            </a:pPr>
            <a:endParaRPr sz="2000" b="0" i="0" u="none" strike="noStrike" cap="none">
              <a:solidFill>
                <a:schemeClr val="lt2"/>
              </a:solidFill>
              <a:latin typeface="Book Antiqua"/>
              <a:ea typeface="Book Antiqua"/>
              <a:cs typeface="Book Antiqua"/>
              <a:sym typeface="Book Antiqua"/>
            </a:endParaRPr>
          </a:p>
        </p:txBody>
      </p:sp>
      <p:pic>
        <p:nvPicPr>
          <p:cNvPr id="198" name="Shape 198" descr="hierarchy"/>
          <p:cNvPicPr preferRelativeResize="0"/>
          <p:nvPr/>
        </p:nvPicPr>
        <p:blipFill rotWithShape="1">
          <a:blip r:embed="rId3">
            <a:alphaModFix/>
          </a:blip>
          <a:srcRect/>
          <a:stretch/>
        </p:blipFill>
        <p:spPr>
          <a:xfrm>
            <a:off x="1828800" y="2667000"/>
            <a:ext cx="5181600" cy="4071938"/>
          </a:xfrm>
          <a:prstGeom prst="rect">
            <a:avLst/>
          </a:prstGeom>
          <a:noFill/>
          <a:ln>
            <a:noFill/>
          </a:ln>
        </p:spPr>
      </p:pic>
      <p:sp>
        <p:nvSpPr>
          <p:cNvPr id="199" name="Shape 199"/>
          <p:cNvSpPr/>
          <p:nvPr/>
        </p:nvSpPr>
        <p:spPr>
          <a:xfrm>
            <a:off x="3962400" y="2590800"/>
            <a:ext cx="1295400" cy="10668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ustria"/>
              <a:ea typeface="Lustria"/>
              <a:cs typeface="Lustria"/>
              <a:sym typeface="Lustria"/>
            </a:endParaRPr>
          </a:p>
        </p:txBody>
      </p:sp>
      <p:cxnSp>
        <p:nvCxnSpPr>
          <p:cNvPr id="200" name="Shape 200"/>
          <p:cNvCxnSpPr/>
          <p:nvPr/>
        </p:nvCxnSpPr>
        <p:spPr>
          <a:xfrm rot="10800000" flipH="1">
            <a:off x="5257800" y="2590800"/>
            <a:ext cx="1752600" cy="381000"/>
          </a:xfrm>
          <a:prstGeom prst="straightConnector1">
            <a:avLst/>
          </a:prstGeom>
          <a:noFill/>
          <a:ln w="25400" cap="flat" cmpd="sng">
            <a:solidFill>
              <a:srgbClr val="FF0000"/>
            </a:solidFill>
            <a:prstDash val="solid"/>
            <a:round/>
            <a:headEnd type="none" w="med" len="med"/>
            <a:tailEnd type="none" w="med" len="med"/>
          </a:ln>
        </p:spPr>
      </p:cxnSp>
      <p:sp>
        <p:nvSpPr>
          <p:cNvPr id="201" name="Shape 201"/>
          <p:cNvSpPr txBox="1"/>
          <p:nvPr/>
        </p:nvSpPr>
        <p:spPr>
          <a:xfrm>
            <a:off x="7010400" y="2438400"/>
            <a:ext cx="1905000" cy="6413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none">
                <a:solidFill>
                  <a:srgbClr val="FF0000"/>
                </a:solidFill>
                <a:latin typeface="Book Antiqua"/>
                <a:ea typeface="Book Antiqua"/>
                <a:cs typeface="Book Antiqua"/>
                <a:sym typeface="Book Antiqua"/>
              </a:rPr>
              <a:t>Home is like “My Computer”</a:t>
            </a:r>
            <a:endParaRPr sz="1800" b="1" u="none">
              <a:solidFill>
                <a:srgbClr val="FF0000"/>
              </a:solidFill>
              <a:latin typeface="Book Antiqua"/>
              <a:ea typeface="Book Antiqua"/>
              <a:cs typeface="Book Antiqua"/>
              <a:sym typeface="Book Antiqu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727439" y="332825"/>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lt2"/>
                </a:solidFill>
                <a:latin typeface="Book Antiqua"/>
                <a:ea typeface="Book Antiqua"/>
                <a:cs typeface="Book Antiqua"/>
                <a:sym typeface="Book Antiqua"/>
              </a:rPr>
              <a:t>Directories</a:t>
            </a:r>
            <a:endParaRPr/>
          </a:p>
        </p:txBody>
      </p:sp>
      <p:sp>
        <p:nvSpPr>
          <p:cNvPr id="207" name="Shape 207"/>
          <p:cNvSpPr txBox="1">
            <a:spLocks noGrp="1"/>
          </p:cNvSpPr>
          <p:nvPr>
            <p:ph type="body" idx="1"/>
          </p:nvPr>
        </p:nvSpPr>
        <p:spPr>
          <a:xfrm>
            <a:off x="464278" y="1379475"/>
            <a:ext cx="7765322" cy="4058751"/>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342900" marR="0" lvl="0" indent="-306000" algn="l" rtl="0">
              <a:spcBef>
                <a:spcPts val="0"/>
              </a:spcBef>
              <a:spcAft>
                <a:spcPts val="0"/>
              </a:spcAft>
              <a:buClr>
                <a:schemeClr val="lt2"/>
              </a:buClr>
              <a:buSzPts val="1400"/>
              <a:buFont typeface="Noto Sans Symbols"/>
              <a:buChar char="◈"/>
            </a:pPr>
            <a:r>
              <a:rPr lang="en-US" sz="2000" b="0" i="0" u="none" strike="noStrike" cap="none">
                <a:solidFill>
                  <a:schemeClr val="lt2"/>
                </a:solidFill>
                <a:latin typeface="Book Antiqua"/>
                <a:ea typeface="Book Antiqua"/>
                <a:cs typeface="Book Antiqua"/>
                <a:sym typeface="Book Antiqua"/>
              </a:rPr>
              <a:t>Unix uses a hierarchical file system</a:t>
            </a:r>
            <a:endParaRPr/>
          </a:p>
          <a:p>
            <a:pPr marL="342900" marR="0" lvl="0" indent="-306000" algn="l" rtl="0">
              <a:spcBef>
                <a:spcPts val="1160"/>
              </a:spcBef>
              <a:spcAft>
                <a:spcPts val="0"/>
              </a:spcAft>
              <a:buClr>
                <a:schemeClr val="lt2"/>
              </a:buClr>
              <a:buSzPts val="1960"/>
              <a:buFont typeface="Noto Sans Symbols"/>
              <a:buNone/>
            </a:pPr>
            <a:r>
              <a:rPr lang="en-US" sz="2800" b="0" i="0" u="none" strike="noStrike" cap="none">
                <a:solidFill>
                  <a:schemeClr val="lt2"/>
                </a:solidFill>
                <a:latin typeface="Book Antiqua"/>
                <a:ea typeface="Book Antiqua"/>
                <a:cs typeface="Book Antiqua"/>
                <a:sym typeface="Book Antiqua"/>
              </a:rPr>
              <a:t>	(</a:t>
            </a:r>
            <a:r>
              <a:rPr lang="en-US" sz="2800" b="0" i="1" u="none" strike="noStrike" cap="none">
                <a:solidFill>
                  <a:schemeClr val="lt2"/>
                </a:solidFill>
                <a:latin typeface="Book Antiqua"/>
                <a:ea typeface="Book Antiqua"/>
                <a:cs typeface="Book Antiqua"/>
                <a:sym typeface="Book Antiqua"/>
              </a:rPr>
              <a:t>think folders in Windows</a:t>
            </a:r>
            <a:r>
              <a:rPr lang="en-US" sz="2800" b="0" i="0" u="none" strike="noStrike" cap="none">
                <a:solidFill>
                  <a:schemeClr val="lt2"/>
                </a:solidFill>
                <a:latin typeface="Book Antiqua"/>
                <a:ea typeface="Book Antiqua"/>
                <a:cs typeface="Book Antiqua"/>
                <a:sym typeface="Book Antiqua"/>
              </a:rPr>
              <a:t>)</a:t>
            </a:r>
            <a:endParaRPr sz="2000" b="0" i="0" u="none" strike="noStrike" cap="none">
              <a:solidFill>
                <a:schemeClr val="lt2"/>
              </a:solidFill>
              <a:latin typeface="Book Antiqua"/>
              <a:ea typeface="Book Antiqua"/>
              <a:cs typeface="Book Antiqua"/>
              <a:sym typeface="Book Antiqua"/>
            </a:endParaRPr>
          </a:p>
          <a:p>
            <a:pPr marL="342900" marR="0" lvl="0" indent="-217100" algn="l" rtl="0">
              <a:spcBef>
                <a:spcPts val="1000"/>
              </a:spcBef>
              <a:spcAft>
                <a:spcPts val="0"/>
              </a:spcAft>
              <a:buClr>
                <a:schemeClr val="lt2"/>
              </a:buClr>
              <a:buSzPts val="1400"/>
              <a:buFont typeface="Noto Sans Symbols"/>
              <a:buNone/>
            </a:pPr>
            <a:endParaRPr sz="2000" b="0" i="0" u="none" strike="noStrike" cap="none">
              <a:solidFill>
                <a:schemeClr val="lt2"/>
              </a:solidFill>
              <a:latin typeface="Book Antiqua"/>
              <a:ea typeface="Book Antiqua"/>
              <a:cs typeface="Book Antiqua"/>
              <a:sym typeface="Book Antiqua"/>
            </a:endParaRPr>
          </a:p>
        </p:txBody>
      </p:sp>
      <p:pic>
        <p:nvPicPr>
          <p:cNvPr id="208" name="Shape 208" descr="hierarchy"/>
          <p:cNvPicPr preferRelativeResize="0"/>
          <p:nvPr/>
        </p:nvPicPr>
        <p:blipFill rotWithShape="1">
          <a:blip r:embed="rId3">
            <a:alphaModFix/>
          </a:blip>
          <a:srcRect/>
          <a:stretch/>
        </p:blipFill>
        <p:spPr>
          <a:xfrm>
            <a:off x="1828800" y="2667000"/>
            <a:ext cx="5181600" cy="4071938"/>
          </a:xfrm>
          <a:prstGeom prst="rect">
            <a:avLst/>
          </a:prstGeom>
          <a:noFill/>
          <a:ln>
            <a:noFill/>
          </a:ln>
        </p:spPr>
      </p:pic>
      <p:sp>
        <p:nvSpPr>
          <p:cNvPr id="209" name="Shape 209"/>
          <p:cNvSpPr/>
          <p:nvPr/>
        </p:nvSpPr>
        <p:spPr>
          <a:xfrm>
            <a:off x="3962400" y="2590800"/>
            <a:ext cx="1295400" cy="10668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ustria"/>
              <a:ea typeface="Lustria"/>
              <a:cs typeface="Lustria"/>
              <a:sym typeface="Lustria"/>
            </a:endParaRPr>
          </a:p>
        </p:txBody>
      </p:sp>
      <p:cxnSp>
        <p:nvCxnSpPr>
          <p:cNvPr id="210" name="Shape 210"/>
          <p:cNvCxnSpPr/>
          <p:nvPr/>
        </p:nvCxnSpPr>
        <p:spPr>
          <a:xfrm rot="10800000" flipH="1">
            <a:off x="5257800" y="2590800"/>
            <a:ext cx="1752600" cy="381000"/>
          </a:xfrm>
          <a:prstGeom prst="straightConnector1">
            <a:avLst/>
          </a:prstGeom>
          <a:noFill/>
          <a:ln w="25400" cap="flat" cmpd="sng">
            <a:solidFill>
              <a:srgbClr val="FF0000"/>
            </a:solidFill>
            <a:prstDash val="solid"/>
            <a:round/>
            <a:headEnd type="none" w="med" len="med"/>
            <a:tailEnd type="none" w="med" len="med"/>
          </a:ln>
        </p:spPr>
      </p:cxnSp>
      <p:sp>
        <p:nvSpPr>
          <p:cNvPr id="211" name="Shape 211"/>
          <p:cNvSpPr txBox="1"/>
          <p:nvPr/>
        </p:nvSpPr>
        <p:spPr>
          <a:xfrm>
            <a:off x="7010400" y="2438400"/>
            <a:ext cx="1905000" cy="6413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FF0000"/>
                </a:solidFill>
                <a:latin typeface="Book Antiqua"/>
                <a:ea typeface="Book Antiqua"/>
                <a:cs typeface="Book Antiqua"/>
                <a:sym typeface="Book Antiqua"/>
              </a:rPr>
              <a:t>Home is like “My Computer”</a:t>
            </a:r>
            <a:endParaRPr sz="1800" b="1">
              <a:solidFill>
                <a:srgbClr val="FF0000"/>
              </a:solidFill>
              <a:latin typeface="Book Antiqua"/>
              <a:ea typeface="Book Antiqua"/>
              <a:cs typeface="Book Antiqua"/>
              <a:sym typeface="Book Antiqua"/>
            </a:endParaRPr>
          </a:p>
        </p:txBody>
      </p:sp>
      <p:sp>
        <p:nvSpPr>
          <p:cNvPr id="212" name="Shape 212"/>
          <p:cNvSpPr/>
          <p:nvPr/>
        </p:nvSpPr>
        <p:spPr>
          <a:xfrm>
            <a:off x="5410200" y="3733800"/>
            <a:ext cx="1143000" cy="9144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ustria"/>
              <a:ea typeface="Lustria"/>
              <a:cs typeface="Lustria"/>
              <a:sym typeface="Lustria"/>
            </a:endParaRPr>
          </a:p>
        </p:txBody>
      </p:sp>
      <p:cxnSp>
        <p:nvCxnSpPr>
          <p:cNvPr id="213" name="Shape 213"/>
          <p:cNvCxnSpPr/>
          <p:nvPr/>
        </p:nvCxnSpPr>
        <p:spPr>
          <a:xfrm rot="10800000" flipH="1">
            <a:off x="6553200" y="3962400"/>
            <a:ext cx="914400" cy="152400"/>
          </a:xfrm>
          <a:prstGeom prst="straightConnector1">
            <a:avLst/>
          </a:prstGeom>
          <a:noFill/>
          <a:ln w="25400" cap="flat" cmpd="sng">
            <a:solidFill>
              <a:srgbClr val="FF0000"/>
            </a:solidFill>
            <a:prstDash val="solid"/>
            <a:round/>
            <a:headEnd type="none" w="med" len="med"/>
            <a:tailEnd type="none" w="med" len="med"/>
          </a:ln>
        </p:spPr>
      </p:cxnSp>
      <p:sp>
        <p:nvSpPr>
          <p:cNvPr id="214" name="Shape 214"/>
          <p:cNvSpPr txBox="1"/>
          <p:nvPr/>
        </p:nvSpPr>
        <p:spPr>
          <a:xfrm>
            <a:off x="7467600" y="3657600"/>
            <a:ext cx="1524000" cy="6413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FF0000"/>
                </a:solidFill>
                <a:latin typeface="Book Antiqua"/>
                <a:ea typeface="Book Antiqua"/>
                <a:cs typeface="Book Antiqua"/>
                <a:sym typeface="Book Antiqua"/>
              </a:rPr>
              <a:t>Like “My Documents”</a:t>
            </a:r>
            <a:endParaRPr sz="1800" b="1">
              <a:solidFill>
                <a:srgbClr val="FF0000"/>
              </a:solidFill>
              <a:latin typeface="Book Antiqua"/>
              <a:ea typeface="Book Antiqua"/>
              <a:cs typeface="Book Antiqua"/>
              <a:sym typeface="Book Antiqu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685346" y="336549"/>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lt2"/>
                </a:solidFill>
                <a:latin typeface="Book Antiqua"/>
                <a:ea typeface="Book Antiqua"/>
                <a:cs typeface="Book Antiqua"/>
                <a:sym typeface="Book Antiqua"/>
              </a:rPr>
              <a:t>Directories</a:t>
            </a:r>
            <a:endParaRPr/>
          </a:p>
        </p:txBody>
      </p:sp>
      <p:sp>
        <p:nvSpPr>
          <p:cNvPr id="221" name="Shape 221"/>
          <p:cNvSpPr txBox="1">
            <a:spLocks noGrp="1"/>
          </p:cNvSpPr>
          <p:nvPr>
            <p:ph type="body" idx="1"/>
          </p:nvPr>
        </p:nvSpPr>
        <p:spPr>
          <a:xfrm>
            <a:off x="540478" y="1306999"/>
            <a:ext cx="7765322" cy="4058751"/>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342900" marR="0" lvl="0" indent="-306000" algn="l" rtl="0">
              <a:spcBef>
                <a:spcPts val="0"/>
              </a:spcBef>
              <a:spcAft>
                <a:spcPts val="0"/>
              </a:spcAft>
              <a:buClr>
                <a:schemeClr val="lt2"/>
              </a:buClr>
              <a:buSzPts val="1400"/>
              <a:buFont typeface="Noto Sans Symbols"/>
              <a:buChar char="◈"/>
            </a:pPr>
            <a:r>
              <a:rPr lang="en-US" sz="2000" b="0" i="0" u="none" strike="noStrike" cap="none">
                <a:solidFill>
                  <a:schemeClr val="lt2"/>
                </a:solidFill>
                <a:latin typeface="Book Antiqua"/>
                <a:ea typeface="Book Antiqua"/>
                <a:cs typeface="Book Antiqua"/>
                <a:sym typeface="Book Antiqua"/>
              </a:rPr>
              <a:t>Unix uses a hierarchical file system</a:t>
            </a:r>
            <a:endParaRPr/>
          </a:p>
          <a:p>
            <a:pPr marL="342900" marR="0" lvl="0" indent="-306000" algn="l" rtl="0">
              <a:spcBef>
                <a:spcPts val="1160"/>
              </a:spcBef>
              <a:spcAft>
                <a:spcPts val="0"/>
              </a:spcAft>
              <a:buClr>
                <a:schemeClr val="lt2"/>
              </a:buClr>
              <a:buSzPts val="1400"/>
              <a:buFont typeface="Noto Sans Symbols"/>
              <a:buNone/>
            </a:pPr>
            <a:r>
              <a:rPr lang="en-US" sz="2000" b="0" i="0" u="none" strike="noStrike" cap="none">
                <a:solidFill>
                  <a:schemeClr val="lt2"/>
                </a:solidFill>
                <a:latin typeface="Book Antiqua"/>
                <a:ea typeface="Book Antiqua"/>
                <a:cs typeface="Book Antiqua"/>
                <a:sym typeface="Book Antiqua"/>
              </a:rPr>
              <a:t>	 </a:t>
            </a:r>
            <a:r>
              <a:rPr lang="en-US" sz="2800" b="0" i="0" u="none" strike="noStrike" cap="none">
                <a:solidFill>
                  <a:schemeClr val="lt2"/>
                </a:solidFill>
                <a:latin typeface="Book Antiqua"/>
                <a:ea typeface="Book Antiqua"/>
                <a:cs typeface="Book Antiqua"/>
                <a:sym typeface="Book Antiqua"/>
              </a:rPr>
              <a:t>(</a:t>
            </a:r>
            <a:r>
              <a:rPr lang="en-US" sz="2800" b="0" i="1" u="none" strike="noStrike" cap="none">
                <a:solidFill>
                  <a:schemeClr val="lt2"/>
                </a:solidFill>
                <a:latin typeface="Book Antiqua"/>
                <a:ea typeface="Book Antiqua"/>
                <a:cs typeface="Book Antiqua"/>
                <a:sym typeface="Book Antiqua"/>
              </a:rPr>
              <a:t>think folders in Windows</a:t>
            </a:r>
            <a:r>
              <a:rPr lang="en-US" sz="2800" b="0" i="0" u="none" strike="noStrike" cap="none">
                <a:solidFill>
                  <a:schemeClr val="lt2"/>
                </a:solidFill>
                <a:latin typeface="Book Antiqua"/>
                <a:ea typeface="Book Antiqua"/>
                <a:cs typeface="Book Antiqua"/>
                <a:sym typeface="Book Antiqua"/>
              </a:rPr>
              <a:t>)</a:t>
            </a:r>
            <a:endParaRPr sz="2000" b="0" i="0" u="none" strike="noStrike" cap="none">
              <a:solidFill>
                <a:schemeClr val="lt2"/>
              </a:solidFill>
              <a:latin typeface="Book Antiqua"/>
              <a:ea typeface="Book Antiqua"/>
              <a:cs typeface="Book Antiqua"/>
              <a:sym typeface="Book Antiqua"/>
            </a:endParaRPr>
          </a:p>
          <a:p>
            <a:pPr marL="342900" marR="0" lvl="0" indent="-217100" algn="l" rtl="0">
              <a:spcBef>
                <a:spcPts val="1000"/>
              </a:spcBef>
              <a:spcAft>
                <a:spcPts val="0"/>
              </a:spcAft>
              <a:buClr>
                <a:schemeClr val="lt2"/>
              </a:buClr>
              <a:buSzPts val="1400"/>
              <a:buFont typeface="Noto Sans Symbols"/>
              <a:buNone/>
            </a:pPr>
            <a:endParaRPr sz="2000" b="0" i="0" u="none" strike="noStrike" cap="none">
              <a:solidFill>
                <a:schemeClr val="lt2"/>
              </a:solidFill>
              <a:latin typeface="Book Antiqua"/>
              <a:ea typeface="Book Antiqua"/>
              <a:cs typeface="Book Antiqua"/>
              <a:sym typeface="Book Antiqua"/>
            </a:endParaRPr>
          </a:p>
        </p:txBody>
      </p:sp>
      <p:pic>
        <p:nvPicPr>
          <p:cNvPr id="222" name="Shape 222" descr="hierarchy"/>
          <p:cNvPicPr preferRelativeResize="0"/>
          <p:nvPr/>
        </p:nvPicPr>
        <p:blipFill rotWithShape="1">
          <a:blip r:embed="rId3">
            <a:alphaModFix/>
          </a:blip>
          <a:srcRect/>
          <a:stretch/>
        </p:blipFill>
        <p:spPr>
          <a:xfrm>
            <a:off x="1828800" y="2667000"/>
            <a:ext cx="5181600" cy="4071938"/>
          </a:xfrm>
          <a:prstGeom prst="rect">
            <a:avLst/>
          </a:prstGeom>
          <a:noFill/>
          <a:ln>
            <a:noFill/>
          </a:ln>
        </p:spPr>
      </p:pic>
      <p:sp>
        <p:nvSpPr>
          <p:cNvPr id="223" name="Shape 223"/>
          <p:cNvSpPr/>
          <p:nvPr/>
        </p:nvSpPr>
        <p:spPr>
          <a:xfrm>
            <a:off x="3962400" y="2590800"/>
            <a:ext cx="1295400" cy="10668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ustria"/>
              <a:ea typeface="Lustria"/>
              <a:cs typeface="Lustria"/>
              <a:sym typeface="Lustria"/>
            </a:endParaRPr>
          </a:p>
        </p:txBody>
      </p:sp>
      <p:cxnSp>
        <p:nvCxnSpPr>
          <p:cNvPr id="224" name="Shape 224"/>
          <p:cNvCxnSpPr/>
          <p:nvPr/>
        </p:nvCxnSpPr>
        <p:spPr>
          <a:xfrm rot="10800000" flipH="1">
            <a:off x="5257800" y="2590800"/>
            <a:ext cx="1752600" cy="381000"/>
          </a:xfrm>
          <a:prstGeom prst="straightConnector1">
            <a:avLst/>
          </a:prstGeom>
          <a:noFill/>
          <a:ln w="25400" cap="flat" cmpd="sng">
            <a:solidFill>
              <a:srgbClr val="FF0000"/>
            </a:solidFill>
            <a:prstDash val="solid"/>
            <a:round/>
            <a:headEnd type="none" w="med" len="med"/>
            <a:tailEnd type="none" w="med" len="med"/>
          </a:ln>
        </p:spPr>
      </p:cxnSp>
      <p:sp>
        <p:nvSpPr>
          <p:cNvPr id="225" name="Shape 225"/>
          <p:cNvSpPr txBox="1"/>
          <p:nvPr/>
        </p:nvSpPr>
        <p:spPr>
          <a:xfrm>
            <a:off x="7010400" y="2438400"/>
            <a:ext cx="1905000" cy="6413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FF0000"/>
                </a:solidFill>
                <a:latin typeface="Book Antiqua"/>
                <a:ea typeface="Book Antiqua"/>
                <a:cs typeface="Book Antiqua"/>
                <a:sym typeface="Book Antiqua"/>
              </a:rPr>
              <a:t>Home is like “My Computer”</a:t>
            </a:r>
            <a:endParaRPr sz="1800" b="1">
              <a:solidFill>
                <a:srgbClr val="FF0000"/>
              </a:solidFill>
              <a:latin typeface="Book Antiqua"/>
              <a:ea typeface="Book Antiqua"/>
              <a:cs typeface="Book Antiqua"/>
              <a:sym typeface="Book Antiqua"/>
            </a:endParaRPr>
          </a:p>
        </p:txBody>
      </p:sp>
      <p:sp>
        <p:nvSpPr>
          <p:cNvPr id="226" name="Shape 226"/>
          <p:cNvSpPr/>
          <p:nvPr/>
        </p:nvSpPr>
        <p:spPr>
          <a:xfrm>
            <a:off x="5410200" y="3733800"/>
            <a:ext cx="1143000" cy="9144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ustria"/>
              <a:ea typeface="Lustria"/>
              <a:cs typeface="Lustria"/>
              <a:sym typeface="Lustria"/>
            </a:endParaRPr>
          </a:p>
        </p:txBody>
      </p:sp>
      <p:cxnSp>
        <p:nvCxnSpPr>
          <p:cNvPr id="227" name="Shape 227"/>
          <p:cNvCxnSpPr/>
          <p:nvPr/>
        </p:nvCxnSpPr>
        <p:spPr>
          <a:xfrm rot="10800000" flipH="1">
            <a:off x="6553200" y="3962400"/>
            <a:ext cx="914400" cy="152400"/>
          </a:xfrm>
          <a:prstGeom prst="straightConnector1">
            <a:avLst/>
          </a:prstGeom>
          <a:noFill/>
          <a:ln w="25400" cap="flat" cmpd="sng">
            <a:solidFill>
              <a:srgbClr val="FF0000"/>
            </a:solidFill>
            <a:prstDash val="solid"/>
            <a:round/>
            <a:headEnd type="none" w="med" len="med"/>
            <a:tailEnd type="none" w="med" len="med"/>
          </a:ln>
        </p:spPr>
      </p:cxnSp>
      <p:sp>
        <p:nvSpPr>
          <p:cNvPr id="228" name="Shape 228"/>
          <p:cNvSpPr txBox="1"/>
          <p:nvPr/>
        </p:nvSpPr>
        <p:spPr>
          <a:xfrm>
            <a:off x="7243482" y="3656012"/>
            <a:ext cx="1824318"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FF0000"/>
                </a:solidFill>
                <a:latin typeface="Book Antiqua"/>
                <a:ea typeface="Book Antiqua"/>
                <a:cs typeface="Book Antiqua"/>
                <a:sym typeface="Book Antiqua"/>
              </a:rPr>
              <a:t>Like “ Documents”</a:t>
            </a:r>
            <a:endParaRPr sz="1800" b="1">
              <a:solidFill>
                <a:srgbClr val="FF0000"/>
              </a:solidFill>
              <a:latin typeface="Book Antiqua"/>
              <a:ea typeface="Book Antiqua"/>
              <a:cs typeface="Book Antiqua"/>
              <a:sym typeface="Book Antiqua"/>
            </a:endParaRPr>
          </a:p>
        </p:txBody>
      </p:sp>
      <p:sp>
        <p:nvSpPr>
          <p:cNvPr id="229" name="Shape 229"/>
          <p:cNvSpPr/>
          <p:nvPr/>
        </p:nvSpPr>
        <p:spPr>
          <a:xfrm>
            <a:off x="5943600" y="4800600"/>
            <a:ext cx="1066800" cy="7620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ustria"/>
              <a:ea typeface="Lustria"/>
              <a:cs typeface="Lustria"/>
              <a:sym typeface="Lustria"/>
            </a:endParaRPr>
          </a:p>
        </p:txBody>
      </p:sp>
      <p:cxnSp>
        <p:nvCxnSpPr>
          <p:cNvPr id="230" name="Shape 230"/>
          <p:cNvCxnSpPr/>
          <p:nvPr/>
        </p:nvCxnSpPr>
        <p:spPr>
          <a:xfrm rot="10800000" flipH="1">
            <a:off x="7010400" y="5029200"/>
            <a:ext cx="533400" cy="76200"/>
          </a:xfrm>
          <a:prstGeom prst="straightConnector1">
            <a:avLst/>
          </a:prstGeom>
          <a:noFill/>
          <a:ln w="25400" cap="flat" cmpd="sng">
            <a:solidFill>
              <a:srgbClr val="FF0000"/>
            </a:solidFill>
            <a:prstDash val="solid"/>
            <a:round/>
            <a:headEnd type="none" w="med" len="med"/>
            <a:tailEnd type="none" w="med" len="med"/>
          </a:ln>
        </p:spPr>
      </p:cxnSp>
      <p:sp>
        <p:nvSpPr>
          <p:cNvPr id="231" name="Shape 231"/>
          <p:cNvSpPr txBox="1"/>
          <p:nvPr/>
        </p:nvSpPr>
        <p:spPr>
          <a:xfrm>
            <a:off x="7543800" y="4724400"/>
            <a:ext cx="1524000" cy="6413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FF0000"/>
                </a:solidFill>
                <a:latin typeface="Book Antiqua"/>
                <a:ea typeface="Book Antiqua"/>
                <a:cs typeface="Book Antiqua"/>
                <a:sym typeface="Book Antiqua"/>
              </a:rPr>
              <a:t>Like “My Photos”</a:t>
            </a:r>
            <a:endParaRPr sz="1800" b="1">
              <a:solidFill>
                <a:srgbClr val="FF0000"/>
              </a:solidFill>
              <a:latin typeface="Book Antiqua"/>
              <a:ea typeface="Book Antiqua"/>
              <a:cs typeface="Book Antiqua"/>
              <a:sym typeface="Book Antiqua"/>
            </a:endParaRPr>
          </a:p>
        </p:txBody>
      </p:sp>
    </p:spTree>
  </p:cSld>
  <p:clrMapOvr>
    <a:masterClrMapping/>
  </p:clrMapOvr>
</p:sld>
</file>

<file path=ppt/theme/theme1.xml><?xml version="1.0" encoding="utf-8"?>
<a:theme xmlns:a="http://schemas.openxmlformats.org/drawingml/2006/main" name="Slate">
  <a:themeElements>
    <a:clrScheme name="Slate">
      <a:dk1>
        <a:srgbClr val="000000"/>
      </a:dk1>
      <a:lt1>
        <a:srgbClr val="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2845</Words>
  <Application>Microsoft Office PowerPoint</Application>
  <PresentationFormat>On-screen Show (4:3)</PresentationFormat>
  <Paragraphs>493</Paragraphs>
  <Slides>38</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Tahoma</vt:lpstr>
      <vt:lpstr>Book Antiqua</vt:lpstr>
      <vt:lpstr>Noto Sans Symbols</vt:lpstr>
      <vt:lpstr>Calisto MT</vt:lpstr>
      <vt:lpstr>Calibri</vt:lpstr>
      <vt:lpstr>Lustria</vt:lpstr>
      <vt:lpstr>Arial</vt:lpstr>
      <vt:lpstr>Slate</vt:lpstr>
      <vt:lpstr>PowerPoint Presentation</vt:lpstr>
      <vt:lpstr>Introduction to Unix  for FreeSurfer Users</vt:lpstr>
      <vt:lpstr>What is Unix/Linux?</vt:lpstr>
      <vt:lpstr>Getting Started</vt:lpstr>
      <vt:lpstr>Linux Desktop Most course laptops are set up with the Ubuntu Linux distribution</vt:lpstr>
      <vt:lpstr>Directories</vt:lpstr>
      <vt:lpstr>Directories</vt:lpstr>
      <vt:lpstr>Directories</vt:lpstr>
      <vt:lpstr>Directories</vt:lpstr>
      <vt:lpstr>Directories</vt:lpstr>
      <vt:lpstr>Anatomy of a Command</vt:lpstr>
      <vt:lpstr>Anatomy of a Command</vt:lpstr>
      <vt:lpstr>Location</vt:lpstr>
      <vt:lpstr>Navigating Directories</vt:lpstr>
      <vt:lpstr>Directory Contents</vt:lpstr>
      <vt:lpstr>Directory Contents</vt:lpstr>
      <vt:lpstr>Directory Contents</vt:lpstr>
      <vt:lpstr>Directory Contents</vt:lpstr>
      <vt:lpstr>Save Some Time</vt:lpstr>
      <vt:lpstr>Changing Directories</vt:lpstr>
      <vt:lpstr>Changing Directories</vt:lpstr>
      <vt:lpstr>Changing Directories</vt:lpstr>
      <vt:lpstr>Using Dots …</vt:lpstr>
      <vt:lpstr>Using an Editor</vt:lpstr>
      <vt:lpstr>Using an Editor</vt:lpstr>
      <vt:lpstr>Copying files</vt:lpstr>
      <vt:lpstr>Copying files</vt:lpstr>
      <vt:lpstr>Copying / Moving files</vt:lpstr>
      <vt:lpstr>Removing Files</vt:lpstr>
      <vt:lpstr>Things to know</vt:lpstr>
      <vt:lpstr>Using FreeSurfer</vt:lpstr>
      <vt:lpstr>Required Variables</vt:lpstr>
      <vt:lpstr>Required Variables</vt:lpstr>
      <vt:lpstr>Required Variables</vt:lpstr>
      <vt:lpstr>Required Variables</vt:lpstr>
      <vt:lpstr>Required Variables</vt:lpstr>
      <vt:lpstr>More Help</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Leah Morgan</cp:lastModifiedBy>
  <cp:revision>11</cp:revision>
  <dcterms:modified xsi:type="dcterms:W3CDTF">2018-04-02T10:46:34Z</dcterms:modified>
</cp:coreProperties>
</file>