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  <p:sldMasterId id="2147486282" r:id="rId13"/>
  </p:sldMasterIdLst>
  <p:notesMasterIdLst>
    <p:notesMasterId r:id="rId118"/>
  </p:notesMasterIdLst>
  <p:handoutMasterIdLst>
    <p:handoutMasterId r:id="rId119"/>
  </p:handoutMasterIdLst>
  <p:sldIdLst>
    <p:sldId id="349" r:id="rId14"/>
    <p:sldId id="445" r:id="rId15"/>
    <p:sldId id="441" r:id="rId16"/>
    <p:sldId id="385" r:id="rId17"/>
    <p:sldId id="279" r:id="rId18"/>
    <p:sldId id="440" r:id="rId19"/>
    <p:sldId id="285" r:id="rId20"/>
    <p:sldId id="269" r:id="rId21"/>
    <p:sldId id="268" r:id="rId22"/>
    <p:sldId id="442" r:id="rId23"/>
    <p:sldId id="386" r:id="rId24"/>
    <p:sldId id="407" r:id="rId25"/>
    <p:sldId id="412" r:id="rId26"/>
    <p:sldId id="414" r:id="rId27"/>
    <p:sldId id="433" r:id="rId28"/>
    <p:sldId id="443" r:id="rId29"/>
    <p:sldId id="434" r:id="rId30"/>
    <p:sldId id="435" r:id="rId31"/>
    <p:sldId id="413" r:id="rId32"/>
    <p:sldId id="444" r:id="rId33"/>
    <p:sldId id="399" r:id="rId34"/>
    <p:sldId id="297" r:id="rId35"/>
    <p:sldId id="436" r:id="rId36"/>
    <p:sldId id="437" r:id="rId37"/>
    <p:sldId id="438" r:id="rId38"/>
    <p:sldId id="375" r:id="rId39"/>
    <p:sldId id="360" r:id="rId40"/>
    <p:sldId id="357" r:id="rId41"/>
    <p:sldId id="439" r:id="rId42"/>
    <p:sldId id="359" r:id="rId43"/>
    <p:sldId id="263" r:id="rId44"/>
    <p:sldId id="377" r:id="rId45"/>
    <p:sldId id="274" r:id="rId46"/>
    <p:sldId id="275" r:id="rId47"/>
    <p:sldId id="276" r:id="rId48"/>
    <p:sldId id="277" r:id="rId49"/>
    <p:sldId id="378" r:id="rId50"/>
    <p:sldId id="280" r:id="rId51"/>
    <p:sldId id="281" r:id="rId52"/>
    <p:sldId id="282" r:id="rId53"/>
    <p:sldId id="288" r:id="rId54"/>
    <p:sldId id="289" r:id="rId55"/>
    <p:sldId id="379" r:id="rId56"/>
    <p:sldId id="353" r:id="rId57"/>
    <p:sldId id="354" r:id="rId58"/>
    <p:sldId id="355" r:id="rId59"/>
    <p:sldId id="356" r:id="rId60"/>
    <p:sldId id="380" r:id="rId61"/>
    <p:sldId id="293" r:id="rId62"/>
    <p:sldId id="381" r:id="rId63"/>
    <p:sldId id="295" r:id="rId64"/>
    <p:sldId id="296" r:id="rId65"/>
    <p:sldId id="298" r:id="rId66"/>
    <p:sldId id="384" r:id="rId67"/>
    <p:sldId id="300" r:id="rId68"/>
    <p:sldId id="260" r:id="rId69"/>
    <p:sldId id="261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22" r:id="rId92"/>
    <p:sldId id="323" r:id="rId93"/>
    <p:sldId id="324" r:id="rId94"/>
    <p:sldId id="325" r:id="rId95"/>
    <p:sldId id="326" r:id="rId96"/>
    <p:sldId id="327" r:id="rId97"/>
    <p:sldId id="328" r:id="rId98"/>
    <p:sldId id="329" r:id="rId99"/>
    <p:sldId id="330" r:id="rId100"/>
    <p:sldId id="331" r:id="rId101"/>
    <p:sldId id="332" r:id="rId102"/>
    <p:sldId id="333" r:id="rId103"/>
    <p:sldId id="334" r:id="rId104"/>
    <p:sldId id="335" r:id="rId105"/>
    <p:sldId id="336" r:id="rId106"/>
    <p:sldId id="337" r:id="rId107"/>
    <p:sldId id="338" r:id="rId108"/>
    <p:sldId id="339" r:id="rId109"/>
    <p:sldId id="340" r:id="rId110"/>
    <p:sldId id="341" r:id="rId111"/>
    <p:sldId id="342" r:id="rId112"/>
    <p:sldId id="343" r:id="rId113"/>
    <p:sldId id="344" r:id="rId114"/>
    <p:sldId id="345" r:id="rId115"/>
    <p:sldId id="347" r:id="rId116"/>
    <p:sldId id="348" r:id="rId117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5E4EB-9AF0-4093-8F81-0247E4B360D2}" v="153" dt="2026-02-06T21:10:54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>
      <p:cViewPr varScale="1">
        <p:scale>
          <a:sx n="152" d="100"/>
          <a:sy n="152" d="100"/>
        </p:scale>
        <p:origin x="150" y="26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microsoft.com/office/2016/11/relationships/changesInfo" Target="changesInfos/changesInfo1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G" userId="09f2be278dfc7d93" providerId="LiveId" clId="{1805F986-1A4F-4273-9626-664710F75176}"/>
    <pc:docChg chg="undo custSel addSld delSld modSld sldOrd modMainMaster">
      <pc:chgData name="Doug G" userId="09f2be278dfc7d93" providerId="LiveId" clId="{1805F986-1A4F-4273-9626-664710F75176}" dt="2026-02-06T21:11:38.477" v="1292" actId="20577"/>
      <pc:docMkLst>
        <pc:docMk/>
      </pc:docMkLst>
      <pc:sldChg chg="del">
        <pc:chgData name="Doug G" userId="09f2be278dfc7d93" providerId="LiveId" clId="{1805F986-1A4F-4273-9626-664710F75176}" dt="2026-02-06T16:48:34.578" v="0" actId="47"/>
        <pc:sldMkLst>
          <pc:docMk/>
          <pc:sldMk cId="0" sldId="257"/>
        </pc:sldMkLst>
      </pc:sldChg>
      <pc:sldChg chg="del">
        <pc:chgData name="Doug G" userId="09f2be278dfc7d93" providerId="LiveId" clId="{1805F986-1A4F-4273-9626-664710F75176}" dt="2026-02-06T16:48:34.578" v="0" actId="47"/>
        <pc:sldMkLst>
          <pc:docMk/>
          <pc:sldMk cId="0" sldId="258"/>
        </pc:sldMkLst>
      </pc:sldChg>
      <pc:sldChg chg="del">
        <pc:chgData name="Doug G" userId="09f2be278dfc7d93" providerId="LiveId" clId="{1805F986-1A4F-4273-9626-664710F75176}" dt="2026-02-06T16:48:34.578" v="0" actId="47"/>
        <pc:sldMkLst>
          <pc:docMk/>
          <pc:sldMk cId="0" sldId="25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6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61"/>
        </pc:sldMkLst>
      </pc:sldChg>
      <pc:sldChg chg="del">
        <pc:chgData name="Doug G" userId="09f2be278dfc7d93" providerId="LiveId" clId="{1805F986-1A4F-4273-9626-664710F75176}" dt="2026-02-06T16:48:34.578" v="0" actId="47"/>
        <pc:sldMkLst>
          <pc:docMk/>
          <pc:sldMk cId="0" sldId="262"/>
        </pc:sldMkLst>
      </pc:sldChg>
      <pc:sldChg chg="del setBg">
        <pc:chgData name="Doug G" userId="09f2be278dfc7d93" providerId="LiveId" clId="{1805F986-1A4F-4273-9626-664710F75176}" dt="2026-02-06T19:25:09.931" v="624" actId="47"/>
        <pc:sldMkLst>
          <pc:docMk/>
          <pc:sldMk cId="0" sldId="263"/>
        </pc:sldMkLst>
      </pc:sldChg>
      <pc:sldChg chg="add setBg">
        <pc:chgData name="Doug G" userId="09f2be278dfc7d93" providerId="LiveId" clId="{1805F986-1A4F-4273-9626-664710F75176}" dt="2026-02-06T19:25:21.459" v="625"/>
        <pc:sldMkLst>
          <pc:docMk/>
          <pc:sldMk cId="3299913261" sldId="263"/>
        </pc:sldMkLst>
      </pc:sldChg>
      <pc:sldChg chg="modSp add mod">
        <pc:chgData name="Doug G" userId="09f2be278dfc7d93" providerId="LiveId" clId="{1805F986-1A4F-4273-9626-664710F75176}" dt="2026-02-06T17:03:33.615" v="43" actId="1035"/>
        <pc:sldMkLst>
          <pc:docMk/>
          <pc:sldMk cId="3427943602" sldId="268"/>
        </pc:sldMkLst>
        <pc:spChg chg="mod">
          <ac:chgData name="Doug G" userId="09f2be278dfc7d93" providerId="LiveId" clId="{1805F986-1A4F-4273-9626-664710F75176}" dt="2026-02-06T17:03:10.919" v="41" actId="1076"/>
          <ac:spMkLst>
            <pc:docMk/>
            <pc:sldMk cId="3427943602" sldId="268"/>
            <ac:spMk id="3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04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08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0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1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2" creationId="{00000000-0000-0000-0000-000000000000}"/>
          </ac:spMkLst>
        </pc:spChg>
        <pc:spChg chg="mod">
          <ac:chgData name="Doug G" userId="09f2be278dfc7d93" providerId="LiveId" clId="{1805F986-1A4F-4273-9626-664710F75176}" dt="2026-02-06T17:03:33.615" v="43" actId="1035"/>
          <ac:spMkLst>
            <pc:docMk/>
            <pc:sldMk cId="3427943602" sldId="268"/>
            <ac:spMk id="25613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4" creationId="{00000000-0000-0000-0000-000000000000}"/>
          </ac:spMkLst>
        </pc:spChg>
        <pc:spChg chg="mod">
          <ac:chgData name="Doug G" userId="09f2be278dfc7d93" providerId="LiveId" clId="{1805F986-1A4F-4273-9626-664710F75176}" dt="2026-02-06T17:02:50.921" v="40" actId="207"/>
          <ac:spMkLst>
            <pc:docMk/>
            <pc:sldMk cId="3427943602" sldId="268"/>
            <ac:spMk id="25615" creationId="{00000000-0000-0000-0000-000000000000}"/>
          </ac:spMkLst>
        </pc:spChg>
        <pc:picChg chg="mod">
          <ac:chgData name="Doug G" userId="09f2be278dfc7d93" providerId="LiveId" clId="{1805F986-1A4F-4273-9626-664710F75176}" dt="2026-02-06T17:02:50.921" v="40" actId="207"/>
          <ac:picMkLst>
            <pc:docMk/>
            <pc:sldMk cId="3427943602" sldId="268"/>
            <ac:picMk id="25606" creationId="{00000000-0000-0000-0000-000000000000}"/>
          </ac:picMkLst>
        </pc:picChg>
      </pc:sldChg>
      <pc:sldChg chg="modSp add modNotes">
        <pc:chgData name="Doug G" userId="09f2be278dfc7d93" providerId="LiveId" clId="{1805F986-1A4F-4273-9626-664710F75176}" dt="2026-02-06T17:02:00.721" v="35" actId="207"/>
        <pc:sldMkLst>
          <pc:docMk/>
          <pc:sldMk cId="1576313718" sldId="269"/>
        </pc:sldMkLst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3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18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0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1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2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3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4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5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7" creationId="{00000000-0000-0000-0000-000000000000}"/>
          </ac:spMkLst>
        </pc:spChg>
        <pc:spChg chg="mod">
          <ac:chgData name="Doug G" userId="09f2be278dfc7d93" providerId="LiveId" clId="{1805F986-1A4F-4273-9626-664710F75176}" dt="2026-02-06T17:02:00.721" v="35" actId="207"/>
          <ac:spMkLst>
            <pc:docMk/>
            <pc:sldMk cId="1576313718" sldId="269"/>
            <ac:spMk id="26638" creationId="{00000000-0000-0000-0000-000000000000}"/>
          </ac:spMkLst>
        </pc:sp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77"/>
        </pc:sldMkLst>
      </pc:sldChg>
      <pc:sldChg chg="del setBg">
        <pc:chgData name="Doug G" userId="09f2be278dfc7d93" providerId="LiveId" clId="{1805F986-1A4F-4273-9626-664710F75176}" dt="2026-02-06T17:05:23.370" v="49" actId="47"/>
        <pc:sldMkLst>
          <pc:docMk/>
          <pc:sldMk cId="0" sldId="278"/>
        </pc:sldMkLst>
      </pc:sldChg>
      <pc:sldChg chg="addSp delSp modSp add mod delAnim modAnim">
        <pc:chgData name="Doug G" userId="09f2be278dfc7d93" providerId="LiveId" clId="{1805F986-1A4F-4273-9626-664710F75176}" dt="2026-02-06T20:43:32.684" v="663" actId="1076"/>
        <pc:sldMkLst>
          <pc:docMk/>
          <pc:sldMk cId="0" sldId="279"/>
        </pc:sldMkLst>
        <pc:spChg chg="add">
          <ac:chgData name="Doug G" userId="09f2be278dfc7d93" providerId="LiveId" clId="{1805F986-1A4F-4273-9626-664710F75176}" dt="2026-02-06T17:35:52.217" v="545"/>
          <ac:spMkLst>
            <pc:docMk/>
            <pc:sldMk cId="0" sldId="279"/>
            <ac:spMk id="2" creationId="{068409EE-74B6-88BE-A77E-4990C90E1133}"/>
          </ac:spMkLst>
        </pc:spChg>
        <pc:spChg chg="add del mod">
          <ac:chgData name="Doug G" userId="09f2be278dfc7d93" providerId="LiveId" clId="{1805F986-1A4F-4273-9626-664710F75176}" dt="2026-02-06T17:36:32.537" v="550" actId="478"/>
          <ac:spMkLst>
            <pc:docMk/>
            <pc:sldMk cId="0" sldId="279"/>
            <ac:spMk id="3" creationId="{1ECEC44C-6F1B-A06F-AAE0-B08EC53F21C0}"/>
          </ac:spMkLst>
        </pc:spChg>
        <pc:spChg chg="add mod">
          <ac:chgData name="Doug G" userId="09f2be278dfc7d93" providerId="LiveId" clId="{1805F986-1A4F-4273-9626-664710F75176}" dt="2026-02-06T20:43:32.684" v="663" actId="1076"/>
          <ac:spMkLst>
            <pc:docMk/>
            <pc:sldMk cId="0" sldId="279"/>
            <ac:spMk id="7" creationId="{03C2FE4E-7BAB-5595-7885-939891B38E6A}"/>
          </ac:spMkLst>
        </pc:spChg>
        <pc:spChg chg="mod">
          <ac:chgData name="Doug G" userId="09f2be278dfc7d93" providerId="LiveId" clId="{1805F986-1A4F-4273-9626-664710F75176}" dt="2026-02-06T17:34:53.996" v="539" actId="207"/>
          <ac:spMkLst>
            <pc:docMk/>
            <pc:sldMk cId="0" sldId="279"/>
            <ac:spMk id="54273" creationId="{00000000-0000-0000-0000-000000000000}"/>
          </ac:spMkLst>
        </pc:spChg>
        <pc:spChg chg="mod">
          <ac:chgData name="Doug G" userId="09f2be278dfc7d93" providerId="LiveId" clId="{1805F986-1A4F-4273-9626-664710F75176}" dt="2026-02-06T17:39:36.415" v="579" actId="20577"/>
          <ac:spMkLst>
            <pc:docMk/>
            <pc:sldMk cId="0" sldId="279"/>
            <ac:spMk id="54274" creationId="{00000000-0000-0000-0000-000000000000}"/>
          </ac:spMkLst>
        </pc:spChg>
        <pc:spChg chg="del mod">
          <ac:chgData name="Doug G" userId="09f2be278dfc7d93" providerId="LiveId" clId="{1805F986-1A4F-4273-9626-664710F75176}" dt="2026-02-06T20:43:20.469" v="660" actId="478"/>
          <ac:spMkLst>
            <pc:docMk/>
            <pc:sldMk cId="0" sldId="279"/>
            <ac:spMk id="54277" creationId="{00000000-0000-0000-0000-000000000000}"/>
          </ac:spMkLst>
        </pc:spChg>
        <pc:spChg chg="mod">
          <ac:chgData name="Doug G" userId="09f2be278dfc7d93" providerId="LiveId" clId="{1805F986-1A4F-4273-9626-664710F75176}" dt="2026-02-06T17:34:53.996" v="539" actId="207"/>
          <ac:spMkLst>
            <pc:docMk/>
            <pc:sldMk cId="0" sldId="279"/>
            <ac:spMk id="54279" creationId="{00000000-0000-0000-0000-000000000000}"/>
          </ac:spMkLst>
        </pc:spChg>
        <pc:picChg chg="add mod modCrop">
          <ac:chgData name="Doug G" userId="09f2be278dfc7d93" providerId="LiveId" clId="{1805F986-1A4F-4273-9626-664710F75176}" dt="2026-02-06T20:43:28.166" v="662" actId="1076"/>
          <ac:picMkLst>
            <pc:docMk/>
            <pc:sldMk cId="0" sldId="279"/>
            <ac:picMk id="5" creationId="{34F59E98-C85B-86E0-DD65-1872BBF92B2C}"/>
          </ac:picMkLst>
        </pc:picChg>
        <pc:picChg chg="mod">
          <ac:chgData name="Doug G" userId="09f2be278dfc7d93" providerId="LiveId" clId="{1805F986-1A4F-4273-9626-664710F75176}" dt="2026-02-06T17:39:07.734" v="562" actId="1076"/>
          <ac:picMkLst>
            <pc:docMk/>
            <pc:sldMk cId="0" sldId="279"/>
            <ac:picMk id="54275" creationId="{00000000-0000-0000-0000-000000000000}"/>
          </ac:picMkLst>
        </pc:picChg>
        <pc:picChg chg="mod">
          <ac:chgData name="Doug G" userId="09f2be278dfc7d93" providerId="LiveId" clId="{1805F986-1A4F-4273-9626-664710F75176}" dt="2026-02-06T17:34:53.996" v="539" actId="207"/>
          <ac:picMkLst>
            <pc:docMk/>
            <pc:sldMk cId="0" sldId="279"/>
            <ac:picMk id="54278" creationId="{00000000-0000-0000-0000-000000000000}"/>
          </ac:picMkLst>
        </pc:pic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2"/>
        </pc:sldMkLst>
      </pc:sldChg>
      <pc:sldChg chg="delSp modSp add del mod">
        <pc:chgData name="Doug G" userId="09f2be278dfc7d93" providerId="LiveId" clId="{1805F986-1A4F-4273-9626-664710F75176}" dt="2026-02-06T16:58:00.350" v="32" actId="478"/>
        <pc:sldMkLst>
          <pc:docMk/>
          <pc:sldMk cId="0" sldId="285"/>
        </pc:sldMkLst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10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12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18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2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4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6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27" creationId="{00000000-0000-0000-0000-000000000000}"/>
          </ac:spMkLst>
        </pc:spChg>
        <pc:spChg chg="del mod">
          <ac:chgData name="Doug G" userId="09f2be278dfc7d93" providerId="LiveId" clId="{1805F986-1A4F-4273-9626-664710F75176}" dt="2026-02-06T16:58:00.350" v="32" actId="478"/>
          <ac:spMkLst>
            <pc:docMk/>
            <pc:sldMk cId="0" sldId="285"/>
            <ac:spMk id="68628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68631" creationId="{00000000-0000-0000-0000-000000000000}"/>
          </ac:spMkLst>
        </pc:spChg>
        <pc:spChg chg="mod">
          <ac:chgData name="Doug G" userId="09f2be278dfc7d93" providerId="LiveId" clId="{1805F986-1A4F-4273-9626-664710F75176}" dt="2026-02-06T16:57:49.255" v="31" actId="207"/>
          <ac:spMkLst>
            <pc:docMk/>
            <pc:sldMk cId="0" sldId="285"/>
            <ac:spMk id="80902" creationId="{00000000-0000-0000-0000-000000000000}"/>
          </ac:spMkLst>
        </pc:sp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8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6"/>
        </pc:sldMkLst>
      </pc:sldChg>
      <pc:sldChg chg="delSp modSp mod ord setBg">
        <pc:chgData name="Doug G" userId="09f2be278dfc7d93" providerId="LiveId" clId="{1805F986-1A4F-4273-9626-664710F75176}" dt="2026-02-06T21:10:54.094" v="1285" actId="1076"/>
        <pc:sldMkLst>
          <pc:docMk/>
          <pc:sldMk cId="0" sldId="297"/>
        </pc:sldMkLst>
        <pc:spChg chg="mod">
          <ac:chgData name="Doug G" userId="09f2be278dfc7d93" providerId="LiveId" clId="{1805F986-1A4F-4273-9626-664710F75176}" dt="2026-02-06T21:10:20.519" v="1235" actId="20577"/>
          <ac:spMkLst>
            <pc:docMk/>
            <pc:sldMk cId="0" sldId="297"/>
            <ac:spMk id="123906" creationId="{CFA90D50-C6E1-01B3-2097-C0FF96A2A15A}"/>
          </ac:spMkLst>
        </pc:spChg>
        <pc:spChg chg="mod">
          <ac:chgData name="Doug G" userId="09f2be278dfc7d93" providerId="LiveId" clId="{1805F986-1A4F-4273-9626-664710F75176}" dt="2026-02-06T21:10:54.094" v="1285" actId="1076"/>
          <ac:spMkLst>
            <pc:docMk/>
            <pc:sldMk cId="0" sldId="297"/>
            <ac:spMk id="123907" creationId="{29AAE6D9-6A34-FEB1-0E26-CAC6888CAC08}"/>
          </ac:spMkLst>
        </pc:spChg>
        <pc:picChg chg="del">
          <ac:chgData name="Doug G" userId="09f2be278dfc7d93" providerId="LiveId" clId="{1805F986-1A4F-4273-9626-664710F75176}" dt="2026-02-06T21:10:46.740" v="1283" actId="478"/>
          <ac:picMkLst>
            <pc:docMk/>
            <pc:sldMk cId="0" sldId="297"/>
            <ac:picMk id="123912" creationId="{F211C868-CAC7-0F1F-99BF-A5BF2DE17EFE}"/>
          </ac:picMkLst>
        </pc:picChg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29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0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1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2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6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8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39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0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1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2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3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4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5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7"/>
        </pc:sldMkLst>
      </pc:sldChg>
      <pc:sldChg chg="setBg">
        <pc:chgData name="Doug G" userId="09f2be278dfc7d93" providerId="LiveId" clId="{1805F986-1A4F-4273-9626-664710F75176}" dt="2026-02-06T16:51:26.566" v="7"/>
        <pc:sldMkLst>
          <pc:docMk/>
          <pc:sldMk cId="0" sldId="348"/>
        </pc:sldMkLst>
      </pc:sldChg>
      <pc:sldChg chg="setBg">
        <pc:chgData name="Doug G" userId="09f2be278dfc7d93" providerId="LiveId" clId="{1805F986-1A4F-4273-9626-664710F75176}" dt="2026-02-06T16:51:27.634" v="8"/>
        <pc:sldMkLst>
          <pc:docMk/>
          <pc:sldMk cId="0" sldId="349"/>
        </pc:sldMkLst>
      </pc:sldChg>
      <pc:sldChg chg="modSp mod ord">
        <pc:chgData name="Doug G" userId="09f2be278dfc7d93" providerId="LiveId" clId="{1805F986-1A4F-4273-9626-664710F75176}" dt="2026-02-06T21:11:38.477" v="1292" actId="20577"/>
        <pc:sldMkLst>
          <pc:docMk/>
          <pc:sldMk cId="0" sldId="357"/>
        </pc:sldMkLst>
        <pc:spChg chg="mod">
          <ac:chgData name="Doug G" userId="09f2be278dfc7d93" providerId="LiveId" clId="{1805F986-1A4F-4273-9626-664710F75176}" dt="2026-02-06T21:11:38.477" v="1292" actId="20577"/>
          <ac:spMkLst>
            <pc:docMk/>
            <pc:sldMk cId="0" sldId="357"/>
            <ac:spMk id="128002" creationId="{240DB1FA-74BA-7244-AB39-D27F45B4625A}"/>
          </ac:spMkLst>
        </pc:spChg>
      </pc:sldChg>
      <pc:sldChg chg="del">
        <pc:chgData name="Doug G" userId="09f2be278dfc7d93" providerId="LiveId" clId="{1805F986-1A4F-4273-9626-664710F75176}" dt="2026-02-06T17:05:23.370" v="49" actId="47"/>
        <pc:sldMkLst>
          <pc:docMk/>
          <pc:sldMk cId="0" sldId="358"/>
        </pc:sldMkLst>
      </pc:sldChg>
      <pc:sldChg chg="del">
        <pc:chgData name="Doug G" userId="09f2be278dfc7d93" providerId="LiveId" clId="{1805F986-1A4F-4273-9626-664710F75176}" dt="2026-02-06T20:58:46.139" v="1030" actId="47"/>
        <pc:sldMkLst>
          <pc:docMk/>
          <pc:sldMk cId="0" sldId="359"/>
        </pc:sldMkLst>
      </pc:sldChg>
      <pc:sldChg chg="add">
        <pc:chgData name="Doug G" userId="09f2be278dfc7d93" providerId="LiveId" clId="{1805F986-1A4F-4273-9626-664710F75176}" dt="2026-02-06T20:58:49.014" v="1031"/>
        <pc:sldMkLst>
          <pc:docMk/>
          <pc:sldMk cId="3580221780" sldId="359"/>
        </pc:sldMkLst>
      </pc:sldChg>
      <pc:sldChg chg="addSp delSp modSp add del mod ord setBg">
        <pc:chgData name="Doug G" userId="09f2be278dfc7d93" providerId="LiveId" clId="{1805F986-1A4F-4273-9626-664710F75176}" dt="2026-02-06T21:02:19.556" v="1136" actId="20577"/>
        <pc:sldMkLst>
          <pc:docMk/>
          <pc:sldMk cId="0" sldId="360"/>
        </pc:sldMkLst>
        <pc:spChg chg="add mod">
          <ac:chgData name="Doug G" userId="09f2be278dfc7d93" providerId="LiveId" clId="{1805F986-1A4F-4273-9626-664710F75176}" dt="2026-02-06T20:52:47.663" v="816" actId="1076"/>
          <ac:spMkLst>
            <pc:docMk/>
            <pc:sldMk cId="0" sldId="360"/>
            <ac:spMk id="3" creationId="{3D7450ED-92A8-F1D4-295D-988FF6303549}"/>
          </ac:spMkLst>
        </pc:spChg>
        <pc:spChg chg="add mod">
          <ac:chgData name="Doug G" userId="09f2be278dfc7d93" providerId="LiveId" clId="{1805F986-1A4F-4273-9626-664710F75176}" dt="2026-02-06T20:53:06.908" v="820" actId="1035"/>
          <ac:spMkLst>
            <pc:docMk/>
            <pc:sldMk cId="0" sldId="360"/>
            <ac:spMk id="4" creationId="{D46977B0-8E0D-A157-6311-18053A8F3C7C}"/>
          </ac:spMkLst>
        </pc:spChg>
        <pc:spChg chg="mod">
          <ac:chgData name="Doug G" userId="09f2be278dfc7d93" providerId="LiveId" clId="{1805F986-1A4F-4273-9626-664710F75176}" dt="2026-02-06T21:02:19.556" v="1136" actId="20577"/>
          <ac:spMkLst>
            <pc:docMk/>
            <pc:sldMk cId="0" sldId="360"/>
            <ac:spMk id="43010" creationId="{2474C53D-CD37-B6C4-D81D-E303A66DC976}"/>
          </ac:spMkLst>
        </pc:spChg>
        <pc:spChg chg="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11" creationId="{753BA7EB-C71F-45B9-8C34-376AF1E60969}"/>
          </ac:spMkLst>
        </pc:spChg>
        <pc:spChg chg="add del">
          <ac:chgData name="Doug G" userId="09f2be278dfc7d93" providerId="LiveId" clId="{1805F986-1A4F-4273-9626-664710F75176}" dt="2026-02-06T20:49:03.886" v="710" actId="26606"/>
          <ac:spMkLst>
            <pc:docMk/>
            <pc:sldMk cId="0" sldId="360"/>
            <ac:spMk id="43016" creationId="{385E1BDC-A9B0-4A87-82E3-F3187F69A802}"/>
          </ac:spMkLst>
        </pc:spChg>
        <pc:spChg chg="add del">
          <ac:chgData name="Doug G" userId="09f2be278dfc7d93" providerId="LiveId" clId="{1805F986-1A4F-4273-9626-664710F75176}" dt="2026-02-06T20:49:03.886" v="710" actId="26606"/>
          <ac:spMkLst>
            <pc:docMk/>
            <pc:sldMk cId="0" sldId="360"/>
            <ac:spMk id="43018" creationId="{0990C621-3B8B-4820-8328-D47EF7CE823C}"/>
          </ac:spMkLst>
        </pc:spChg>
        <pc:spChg chg="add del">
          <ac:chgData name="Doug G" userId="09f2be278dfc7d93" providerId="LiveId" clId="{1805F986-1A4F-4273-9626-664710F75176}" dt="2026-02-06T20:49:03.886" v="710" actId="26606"/>
          <ac:spMkLst>
            <pc:docMk/>
            <pc:sldMk cId="0" sldId="360"/>
            <ac:spMk id="43020" creationId="{C1A2385B-1D2A-4E17-84FA-6CB7F0AAE473}"/>
          </ac:spMkLst>
        </pc:spChg>
        <pc:spChg chg="add del">
          <ac:chgData name="Doug G" userId="09f2be278dfc7d93" providerId="LiveId" clId="{1805F986-1A4F-4273-9626-664710F75176}" dt="2026-02-06T20:49:03.886" v="710" actId="26606"/>
          <ac:spMkLst>
            <pc:docMk/>
            <pc:sldMk cId="0" sldId="360"/>
            <ac:spMk id="43022" creationId="{5E791F2F-79DB-4CC0-9FA1-001E3E91E8B7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27" creationId="{E2D3D3F2-ABBB-4453-B1C5-1BEBF7E4DD56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28" creationId="{8161EA6B-09CA-445B-AB0D-8DF76FA92DEF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29" creationId="{D7A453D2-15D8-4403-815F-291FA16340D9}"/>
          </ac:spMkLst>
        </pc:spChg>
        <pc:spChg chg="add mod">
          <ac:chgData name="Doug G" userId="09f2be278dfc7d93" providerId="LiveId" clId="{1805F986-1A4F-4273-9626-664710F75176}" dt="2026-02-06T20:52:34.945" v="814" actId="207"/>
          <ac:spMkLst>
            <pc:docMk/>
            <pc:sldMk cId="0" sldId="360"/>
            <ac:spMk id="43030" creationId="{B8114C98-A349-4111-A123-E8EAB86ABE30}"/>
          </ac:spMkLst>
        </pc:spChg>
        <pc:grpChg chg="add mod">
          <ac:chgData name="Doug G" userId="09f2be278dfc7d93" providerId="LiveId" clId="{1805F986-1A4F-4273-9626-664710F75176}" dt="2026-02-06T20:52:34.945" v="814" actId="207"/>
          <ac:grpSpMkLst>
            <pc:docMk/>
            <pc:sldMk cId="0" sldId="360"/>
            <ac:grpSpMk id="43031" creationId="{D36F9873-642F-4EB5-9636-7DE2F9F95D6B}"/>
          </ac:grpSpMkLst>
        </pc:grpChg>
        <pc:grpChg chg="add">
          <ac:chgData name="Doug G" userId="09f2be278dfc7d93" providerId="LiveId" clId="{1805F986-1A4F-4273-9626-664710F75176}" dt="2026-02-06T20:49:04.061" v="711" actId="26606"/>
          <ac:grpSpMkLst>
            <pc:docMk/>
            <pc:sldMk cId="0" sldId="360"/>
            <ac:grpSpMk id="43038" creationId="{8214E4A5-A0D2-42C4-8D14-D2A7E495F041}"/>
          </ac:grpSpMkLst>
        </pc:grpChg>
        <pc:graphicFrameChg chg="add mod modGraphic">
          <ac:chgData name="Doug G" userId="09f2be278dfc7d93" providerId="LiveId" clId="{1805F986-1A4F-4273-9626-664710F75176}" dt="2026-02-06T20:49:19.883" v="713" actId="1076"/>
          <ac:graphicFrameMkLst>
            <pc:docMk/>
            <pc:sldMk cId="0" sldId="360"/>
            <ac:graphicFrameMk id="2" creationId="{615754B9-F4BB-117A-5A02-79B24ADF9CB5}"/>
          </ac:graphicFrameMkLst>
        </pc:graphicFrameChg>
        <pc:picChg chg="mod">
          <ac:chgData name="Doug G" userId="09f2be278dfc7d93" providerId="LiveId" clId="{1805F986-1A4F-4273-9626-664710F75176}" dt="2026-02-06T20:52:34.945" v="814" actId="207"/>
          <ac:picMkLst>
            <pc:docMk/>
            <pc:sldMk cId="0" sldId="360"/>
            <ac:picMk id="1026" creationId="{48D9F1DC-FDA0-3892-9940-1E4B68C10B62}"/>
          </ac:picMkLst>
        </pc:picChg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1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2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3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4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5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6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7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8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69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70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71"/>
        </pc:sldMkLst>
      </pc:sldChg>
      <pc:sldChg chg="del">
        <pc:chgData name="Doug G" userId="09f2be278dfc7d93" providerId="LiveId" clId="{1805F986-1A4F-4273-9626-664710F75176}" dt="2026-02-06T16:48:50.718" v="1" actId="47"/>
        <pc:sldMkLst>
          <pc:docMk/>
          <pc:sldMk cId="0" sldId="372"/>
        </pc:sldMkLst>
      </pc:sldChg>
      <pc:sldChg chg="del">
        <pc:chgData name="Doug G" userId="09f2be278dfc7d93" providerId="LiveId" clId="{1805F986-1A4F-4273-9626-664710F75176}" dt="2026-02-06T16:59:32.461" v="33" actId="47"/>
        <pc:sldMkLst>
          <pc:docMk/>
          <pc:sldMk cId="0" sldId="374"/>
        </pc:sldMkLst>
      </pc:sldChg>
      <pc:sldChg chg="addSp delSp modSp mod">
        <pc:chgData name="Doug G" userId="09f2be278dfc7d93" providerId="LiveId" clId="{1805F986-1A4F-4273-9626-664710F75176}" dt="2026-02-06T19:02:45.646" v="623" actId="20577"/>
        <pc:sldMkLst>
          <pc:docMk/>
          <pc:sldMk cId="0" sldId="375"/>
        </pc:sldMkLst>
        <pc:spChg chg="add mod">
          <ac:chgData name="Doug G" userId="09f2be278dfc7d93" providerId="LiveId" clId="{1805F986-1A4F-4273-9626-664710F75176}" dt="2026-02-06T17:22:04.016" v="537" actId="207"/>
          <ac:spMkLst>
            <pc:docMk/>
            <pc:sldMk cId="0" sldId="375"/>
            <ac:spMk id="2" creationId="{D7DEB23F-387B-F911-31B8-1868BE90ACE8}"/>
          </ac:spMkLst>
        </pc:spChg>
        <pc:spChg chg="add mod">
          <ac:chgData name="Doug G" userId="09f2be278dfc7d93" providerId="LiveId" clId="{1805F986-1A4F-4273-9626-664710F75176}" dt="2026-02-06T19:02:45.646" v="623" actId="20577"/>
          <ac:spMkLst>
            <pc:docMk/>
            <pc:sldMk cId="0" sldId="375"/>
            <ac:spMk id="3" creationId="{4E944B84-BA8A-15FB-2444-0246336CE543}"/>
          </ac:spMkLst>
        </pc:spChg>
        <pc:spChg chg="del">
          <ac:chgData name="Doug G" userId="09f2be278dfc7d93" providerId="LiveId" clId="{1805F986-1A4F-4273-9626-664710F75176}" dt="2026-02-06T17:09:45.943" v="61" actId="478"/>
          <ac:spMkLst>
            <pc:docMk/>
            <pc:sldMk cId="0" sldId="375"/>
            <ac:spMk id="80898" creationId="{3773EBAF-87B2-E7F0-2DB6-6EF1358CEE19}"/>
          </ac:spMkLst>
        </pc:spChg>
        <pc:spChg chg="del">
          <ac:chgData name="Doug G" userId="09f2be278dfc7d93" providerId="LiveId" clId="{1805F986-1A4F-4273-9626-664710F75176}" dt="2026-02-06T17:09:45.943" v="61" actId="478"/>
          <ac:spMkLst>
            <pc:docMk/>
            <pc:sldMk cId="0" sldId="375"/>
            <ac:spMk id="80899" creationId="{31D8B20D-2DB8-347B-53D7-1F0FA7D501D2}"/>
          </ac:spMkLst>
        </pc:spChg>
        <pc:spChg chg="del">
          <ac:chgData name="Doug G" userId="09f2be278dfc7d93" providerId="LiveId" clId="{1805F986-1A4F-4273-9626-664710F75176}" dt="2026-02-06T17:09:45.943" v="61" actId="478"/>
          <ac:spMkLst>
            <pc:docMk/>
            <pc:sldMk cId="0" sldId="375"/>
            <ac:spMk id="80900" creationId="{46E78C1E-18A6-D507-88F3-EDD429DC108E}"/>
          </ac:spMkLst>
        </pc:spChg>
        <pc:spChg chg="del">
          <ac:chgData name="Doug G" userId="09f2be278dfc7d93" providerId="LiveId" clId="{1805F986-1A4F-4273-9626-664710F75176}" dt="2026-02-06T17:09:45.943" v="61" actId="478"/>
          <ac:spMkLst>
            <pc:docMk/>
            <pc:sldMk cId="0" sldId="375"/>
            <ac:spMk id="80901" creationId="{EEBE2E3D-BC75-46B4-BC2A-E808D9D746B5}"/>
          </ac:spMkLst>
        </pc:spChg>
        <pc:spChg chg="del">
          <ac:chgData name="Doug G" userId="09f2be278dfc7d93" providerId="LiveId" clId="{1805F986-1A4F-4273-9626-664710F75176}" dt="2026-02-06T17:09:45.943" v="61" actId="478"/>
          <ac:spMkLst>
            <pc:docMk/>
            <pc:sldMk cId="0" sldId="375"/>
            <ac:spMk id="80903" creationId="{3AA5477B-2C70-63C7-8816-F4F96AACC0C4}"/>
          </ac:spMkLst>
        </pc:spChg>
        <pc:grpChg chg="del">
          <ac:chgData name="Doug G" userId="09f2be278dfc7d93" providerId="LiveId" clId="{1805F986-1A4F-4273-9626-664710F75176}" dt="2026-02-06T17:09:45.943" v="61" actId="478"/>
          <ac:grpSpMkLst>
            <pc:docMk/>
            <pc:sldMk cId="0" sldId="375"/>
            <ac:grpSpMk id="80902" creationId="{40D0187B-F5C3-C2E0-5FE6-7AD9EC3329A2}"/>
          </ac:grpSpMkLst>
        </pc:grpChg>
      </pc:sldChg>
      <pc:sldChg chg="del">
        <pc:chgData name="Doug G" userId="09f2be278dfc7d93" providerId="LiveId" clId="{1805F986-1A4F-4273-9626-664710F75176}" dt="2026-02-06T19:30:57.669" v="657" actId="47"/>
        <pc:sldMkLst>
          <pc:docMk/>
          <pc:sldMk cId="0" sldId="376"/>
        </pc:sldMkLst>
      </pc:sldChg>
      <pc:sldChg chg="del">
        <pc:chgData name="Doug G" userId="09f2be278dfc7d93" providerId="LiveId" clId="{1805F986-1A4F-4273-9626-664710F75176}" dt="2026-02-06T16:59:32.461" v="33" actId="47"/>
        <pc:sldMkLst>
          <pc:docMk/>
          <pc:sldMk cId="0" sldId="382"/>
        </pc:sldMkLst>
      </pc:sldChg>
      <pc:sldChg chg="del">
        <pc:chgData name="Doug G" userId="09f2be278dfc7d93" providerId="LiveId" clId="{1805F986-1A4F-4273-9626-664710F75176}" dt="2026-02-06T16:59:32.461" v="33" actId="47"/>
        <pc:sldMkLst>
          <pc:docMk/>
          <pc:sldMk cId="0" sldId="383"/>
        </pc:sldMkLst>
      </pc:sldChg>
      <pc:sldChg chg="del">
        <pc:chgData name="Doug G" userId="09f2be278dfc7d93" providerId="LiveId" clId="{1805F986-1A4F-4273-9626-664710F75176}" dt="2026-02-06T16:48:34.578" v="0" actId="47"/>
        <pc:sldMkLst>
          <pc:docMk/>
          <pc:sldMk cId="1278938096" sldId="385"/>
        </pc:sldMkLst>
      </pc:sldChg>
      <pc:sldChg chg="delSp modSp add mod delAnim">
        <pc:chgData name="Doug G" userId="09f2be278dfc7d93" providerId="LiveId" clId="{1805F986-1A4F-4273-9626-664710F75176}" dt="2026-02-06T20:45:25.169" v="665" actId="478"/>
        <pc:sldMkLst>
          <pc:docMk/>
          <pc:sldMk cId="2971769456" sldId="385"/>
        </pc:sldMkLst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2" creationId="{98FF41D7-7764-06B6-7D72-1DC74269F949}"/>
          </ac:spMkLst>
        </pc:spChg>
        <pc:spChg chg="mod">
          <ac:chgData name="Doug G" userId="09f2be278dfc7d93" providerId="LiveId" clId="{1805F986-1A4F-4273-9626-664710F75176}" dt="2026-02-06T16:54:18.181" v="18" actId="14100"/>
          <ac:spMkLst>
            <pc:docMk/>
            <pc:sldMk cId="2971769456" sldId="385"/>
            <ac:spMk id="3" creationId="{EA284B6F-B11E-5876-A6BC-B6F13F263B65}"/>
          </ac:spMkLst>
        </pc:spChg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33" creationId="{80431A83-96C4-AF2E-892F-85128CC22F4D}"/>
          </ac:spMkLst>
        </pc:spChg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36" creationId="{5451974E-3C3F-516A-450C-E831A8B5C8FE}"/>
          </ac:spMkLst>
        </pc:spChg>
        <pc:spChg chg="mod">
          <ac:chgData name="Doug G" userId="09f2be278dfc7d93" providerId="LiveId" clId="{1805F986-1A4F-4273-9626-664710F75176}" dt="2026-02-06T16:54:14.467" v="17" actId="14100"/>
          <ac:spMkLst>
            <pc:docMk/>
            <pc:sldMk cId="2971769456" sldId="385"/>
            <ac:spMk id="37" creationId="{AA20EBA7-DE98-8F05-F3F0-0B81C518D183}"/>
          </ac:spMkLst>
        </pc:spChg>
        <pc:picChg chg="mod">
          <ac:chgData name="Doug G" userId="09f2be278dfc7d93" providerId="LiveId" clId="{1805F986-1A4F-4273-9626-664710F75176}" dt="2026-02-06T16:54:14.467" v="17" actId="14100"/>
          <ac:picMkLst>
            <pc:docMk/>
            <pc:sldMk cId="2971769456" sldId="385"/>
            <ac:picMk id="34" creationId="{C1C59A51-C84C-63F0-5A55-99AAA6B7036A}"/>
          </ac:picMkLst>
        </pc:picChg>
        <pc:picChg chg="mod">
          <ac:chgData name="Doug G" userId="09f2be278dfc7d93" providerId="LiveId" clId="{1805F986-1A4F-4273-9626-664710F75176}" dt="2026-02-06T16:54:14.467" v="17" actId="14100"/>
          <ac:picMkLst>
            <pc:docMk/>
            <pc:sldMk cId="2971769456" sldId="385"/>
            <ac:picMk id="35" creationId="{D62A6AC3-44BF-FB30-EFA5-B624EB727081}"/>
          </ac:picMkLst>
        </pc:picChg>
        <pc:picChg chg="mod">
          <ac:chgData name="Doug G" userId="09f2be278dfc7d93" providerId="LiveId" clId="{1805F986-1A4F-4273-9626-664710F75176}" dt="2026-02-06T16:54:14.467" v="17" actId="14100"/>
          <ac:picMkLst>
            <pc:docMk/>
            <pc:sldMk cId="2971769456" sldId="385"/>
            <ac:picMk id="39" creationId="{CF9184D3-3432-B003-F981-5B4526ADA86C}"/>
          </ac:picMkLst>
        </pc:picChg>
        <pc:picChg chg="del mod">
          <ac:chgData name="Doug G" userId="09f2be278dfc7d93" providerId="LiveId" clId="{1805F986-1A4F-4273-9626-664710F75176}" dt="2026-02-06T20:45:25.169" v="665" actId="478"/>
          <ac:picMkLst>
            <pc:docMk/>
            <pc:sldMk cId="2971769456" sldId="385"/>
            <ac:picMk id="51" creationId="{3ABC11BD-8E4A-61CB-C8BB-3A962EC5C390}"/>
          </ac:picMkLst>
        </pc:picChg>
      </pc:sldChg>
      <pc:sldChg chg="modSp add mod">
        <pc:chgData name="Doug G" userId="09f2be278dfc7d93" providerId="LiveId" clId="{1805F986-1A4F-4273-9626-664710F75176}" dt="2026-02-06T17:10:29.522" v="71" actId="121"/>
        <pc:sldMkLst>
          <pc:docMk/>
          <pc:sldMk cId="899101651" sldId="386"/>
        </pc:sldMkLst>
        <pc:spChg chg="mod">
          <ac:chgData name="Doug G" userId="09f2be278dfc7d93" providerId="LiveId" clId="{1805F986-1A4F-4273-9626-664710F75176}" dt="2026-02-06T17:10:24.632" v="70" actId="1076"/>
          <ac:spMkLst>
            <pc:docMk/>
            <pc:sldMk cId="899101651" sldId="386"/>
            <ac:spMk id="2" creationId="{51B9DE27-F95F-CB85-FD95-D8F567B797BA}"/>
          </ac:spMkLst>
        </pc:spChg>
        <pc:spChg chg="mod">
          <ac:chgData name="Doug G" userId="09f2be278dfc7d93" providerId="LiveId" clId="{1805F986-1A4F-4273-9626-664710F75176}" dt="2026-02-06T17:10:29.522" v="71" actId="121"/>
          <ac:spMkLst>
            <pc:docMk/>
            <pc:sldMk cId="899101651" sldId="386"/>
            <ac:spMk id="4" creationId="{418DD608-C6AD-752E-9A8B-12C43482005A}"/>
          </ac:spMkLst>
        </pc:spChg>
        <pc:picChg chg="mod">
          <ac:chgData name="Doug G" userId="09f2be278dfc7d93" providerId="LiveId" clId="{1805F986-1A4F-4273-9626-664710F75176}" dt="2026-02-06T17:10:17.270" v="68" actId="1076"/>
          <ac:picMkLst>
            <pc:docMk/>
            <pc:sldMk cId="899101651" sldId="386"/>
            <ac:picMk id="12" creationId="{1D236979-D398-BE59-192A-0BB7196E6B82}"/>
          </ac:picMkLst>
        </pc:picChg>
        <pc:picChg chg="mod">
          <ac:chgData name="Doug G" userId="09f2be278dfc7d93" providerId="LiveId" clId="{1805F986-1A4F-4273-9626-664710F75176}" dt="2026-02-06T17:10:15.380" v="67" actId="1076"/>
          <ac:picMkLst>
            <pc:docMk/>
            <pc:sldMk cId="899101651" sldId="386"/>
            <ac:picMk id="14" creationId="{43657F8E-2F06-F4DE-F725-EFA844764599}"/>
          </ac:picMkLst>
        </pc:picChg>
        <pc:picChg chg="mod">
          <ac:chgData name="Doug G" userId="09f2be278dfc7d93" providerId="LiveId" clId="{1805F986-1A4F-4273-9626-664710F75176}" dt="2026-02-06T17:10:19.334" v="69" actId="1076"/>
          <ac:picMkLst>
            <pc:docMk/>
            <pc:sldMk cId="899101651" sldId="386"/>
            <ac:picMk id="16" creationId="{3FF73584-524F-34AB-1E5B-AAD4E5594FA5}"/>
          </ac:picMkLst>
        </pc:picChg>
      </pc:sldChg>
      <pc:sldChg chg="modSp add del mod ord">
        <pc:chgData name="Doug G" userId="09f2be278dfc7d93" providerId="LiveId" clId="{1805F986-1A4F-4273-9626-664710F75176}" dt="2026-02-06T21:09:31.278" v="1222" actId="20577"/>
        <pc:sldMkLst>
          <pc:docMk/>
          <pc:sldMk cId="0" sldId="399"/>
        </pc:sldMkLst>
        <pc:spChg chg="mod">
          <ac:chgData name="Doug G" userId="09f2be278dfc7d93" providerId="LiveId" clId="{1805F986-1A4F-4273-9626-664710F75176}" dt="2026-02-06T21:09:31.278" v="1222" actId="20577"/>
          <ac:spMkLst>
            <pc:docMk/>
            <pc:sldMk cId="0" sldId="399"/>
            <ac:spMk id="26628" creationId="{58C2939B-E972-2232-A4A4-D45AB331F4B5}"/>
          </ac:spMkLst>
        </pc:spChg>
      </pc:sldChg>
      <pc:sldChg chg="delSp modSp add ord">
        <pc:chgData name="Doug G" userId="09f2be278dfc7d93" providerId="LiveId" clId="{1805F986-1A4F-4273-9626-664710F75176}" dt="2026-02-06T16:55:11.675" v="25"/>
        <pc:sldMkLst>
          <pc:docMk/>
          <pc:sldMk cId="0" sldId="407"/>
        </pc:sldMkLst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2" creationId="{C17DE77B-624C-BB6A-8217-A75B27915E7C}"/>
          </ac:spMkLst>
        </pc:spChg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17" creationId="{D101641B-2097-F189-ABA0-76F2C4BF4068}"/>
          </ac:spMkLst>
        </pc:spChg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22531" creationId="{B3D70369-ACF6-F5BF-67CA-FEBCD7FDE2CC}"/>
          </ac:spMkLst>
        </pc:spChg>
        <pc:spChg chg="mod">
          <ac:chgData name="Doug G" userId="09f2be278dfc7d93" providerId="LiveId" clId="{1805F986-1A4F-4273-9626-664710F75176}" dt="2026-02-06T16:55:01.322" v="22" actId="207"/>
          <ac:spMkLst>
            <pc:docMk/>
            <pc:sldMk cId="0" sldId="407"/>
            <ac:spMk id="22533" creationId="{F0A262D4-8192-1E2F-F610-3D6B79648E16}"/>
          </ac:spMkLst>
        </pc:spChg>
        <pc:spChg chg="del mod">
          <ac:chgData name="Doug G" userId="09f2be278dfc7d93" providerId="LiveId" clId="{1805F986-1A4F-4273-9626-664710F75176}" dt="2026-02-06T16:55:06.846" v="23" actId="478"/>
          <ac:spMkLst>
            <pc:docMk/>
            <pc:sldMk cId="0" sldId="407"/>
            <ac:spMk id="22534" creationId="{6BC3A7A9-92BF-D7FF-4566-A10F9E3C685E}"/>
          </ac:spMkLst>
        </pc:spChg>
        <pc:grpChg chg="mod">
          <ac:chgData name="Doug G" userId="09f2be278dfc7d93" providerId="LiveId" clId="{1805F986-1A4F-4273-9626-664710F75176}" dt="2026-02-06T16:55:01.322" v="22" actId="207"/>
          <ac:grpSpMkLst>
            <pc:docMk/>
            <pc:sldMk cId="0" sldId="407"/>
            <ac:grpSpMk id="3" creationId="{5DD10114-F066-B3FF-E6F0-6C5BC7D4CF88}"/>
          </ac:grpSpMkLst>
        </pc:grpChg>
        <pc:picChg chg="mod">
          <ac:chgData name="Doug G" userId="09f2be278dfc7d93" providerId="LiveId" clId="{1805F986-1A4F-4273-9626-664710F75176}" dt="2026-02-06T16:55:01.322" v="22" actId="207"/>
          <ac:picMkLst>
            <pc:docMk/>
            <pc:sldMk cId="0" sldId="407"/>
            <ac:picMk id="22530" creationId="{9C2FB5BF-597A-50CA-B418-25A84FA50662}"/>
          </ac:picMkLst>
        </pc:picChg>
      </pc:sldChg>
      <pc:sldChg chg="modSp add mod">
        <pc:chgData name="Doug G" userId="09f2be278dfc7d93" providerId="LiveId" clId="{1805F986-1A4F-4273-9626-664710F75176}" dt="2026-02-06T17:06:16.492" v="51" actId="207"/>
        <pc:sldMkLst>
          <pc:docMk/>
          <pc:sldMk cId="0" sldId="412"/>
        </pc:sldMkLst>
        <pc:spChg chg="mod">
          <ac:chgData name="Doug G" userId="09f2be278dfc7d93" providerId="LiveId" clId="{1805F986-1A4F-4273-9626-664710F75176}" dt="2026-02-06T17:06:16.492" v="51" actId="207"/>
          <ac:spMkLst>
            <pc:docMk/>
            <pc:sldMk cId="0" sldId="412"/>
            <ac:spMk id="2" creationId="{F862E995-FF9D-9F6C-DF14-0E2551117276}"/>
          </ac:spMkLst>
        </pc:spChg>
        <pc:spChg chg="mod">
          <ac:chgData name="Doug G" userId="09f2be278dfc7d93" providerId="LiveId" clId="{1805F986-1A4F-4273-9626-664710F75176}" dt="2026-02-06T17:06:16.492" v="51" actId="207"/>
          <ac:spMkLst>
            <pc:docMk/>
            <pc:sldMk cId="0" sldId="412"/>
            <ac:spMk id="23554" creationId="{739B7A48-3037-CDE0-7D47-81FBFAEC0132}"/>
          </ac:spMkLst>
        </pc:spChg>
        <pc:spChg chg="mod">
          <ac:chgData name="Doug G" userId="09f2be278dfc7d93" providerId="LiveId" clId="{1805F986-1A4F-4273-9626-664710F75176}" dt="2026-02-06T17:06:16.492" v="51" actId="207"/>
          <ac:spMkLst>
            <pc:docMk/>
            <pc:sldMk cId="0" sldId="412"/>
            <ac:spMk id="23558" creationId="{F6E9B96D-86C9-5456-A1E8-FD29104D9398}"/>
          </ac:spMkLst>
        </pc:sp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4" creationId="{B1F127ED-AF15-A8A6-9072-472A01539521}"/>
          </ac:picMkLst>
        </pc:pic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6" creationId="{D5D7B6AE-8AA5-204F-7106-8CEE72AE0022}"/>
          </ac:picMkLst>
        </pc:pic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8" creationId="{2395C906-A5A4-E731-635E-8D2E78695BE9}"/>
          </ac:picMkLst>
        </pc:picChg>
        <pc:picChg chg="mod">
          <ac:chgData name="Doug G" userId="09f2be278dfc7d93" providerId="LiveId" clId="{1805F986-1A4F-4273-9626-664710F75176}" dt="2026-02-06T17:06:16.492" v="51" actId="207"/>
          <ac:picMkLst>
            <pc:docMk/>
            <pc:sldMk cId="0" sldId="412"/>
            <ac:picMk id="23557" creationId="{F52C7A7E-106A-F265-9BCB-C498C1F47031}"/>
          </ac:picMkLst>
        </pc:picChg>
      </pc:sldChg>
      <pc:sldChg chg="delSp modSp add setBg modAnim">
        <pc:chgData name="Doug G" userId="09f2be278dfc7d93" providerId="LiveId" clId="{1805F986-1A4F-4273-9626-664710F75176}" dt="2026-02-06T21:08:21.763" v="1175" actId="1036"/>
        <pc:sldMkLst>
          <pc:docMk/>
          <pc:sldMk cId="0" sldId="413"/>
        </pc:sldMkLst>
        <pc:spChg chg="del">
          <ac:chgData name="Doug G" userId="09f2be278dfc7d93" providerId="LiveId" clId="{1805F986-1A4F-4273-9626-664710F75176}" dt="2026-02-06T21:07:08.422" v="1159" actId="478"/>
          <ac:spMkLst>
            <pc:docMk/>
            <pc:sldMk cId="0" sldId="413"/>
            <ac:spMk id="134150" creationId="{3A3DE10C-0EA2-EACA-DB5B-9075446015B9}"/>
          </ac:spMkLst>
        </pc:spChg>
        <pc:spChg chg="mod">
          <ac:chgData name="Doug G" userId="09f2be278dfc7d93" providerId="LiveId" clId="{1805F986-1A4F-4273-9626-664710F75176}" dt="2026-02-06T21:08:21.763" v="1175" actId="1036"/>
          <ac:spMkLst>
            <pc:docMk/>
            <pc:sldMk cId="0" sldId="413"/>
            <ac:spMk id="134153" creationId="{DB154D73-D140-BED7-8BE9-39C6B801AF4E}"/>
          </ac:spMkLst>
        </pc:spChg>
        <pc:spChg chg="mod">
          <ac:chgData name="Doug G" userId="09f2be278dfc7d93" providerId="LiveId" clId="{1805F986-1A4F-4273-9626-664710F75176}" dt="2026-02-06T21:08:21.763" v="1175" actId="1036"/>
          <ac:spMkLst>
            <pc:docMk/>
            <pc:sldMk cId="0" sldId="413"/>
            <ac:spMk id="134157" creationId="{BC45A643-4107-EE69-2BEA-C68D3C6D3D65}"/>
          </ac:spMkLst>
        </pc:spChg>
        <pc:grpChg chg="mod">
          <ac:chgData name="Doug G" userId="09f2be278dfc7d93" providerId="LiveId" clId="{1805F986-1A4F-4273-9626-664710F75176}" dt="2026-02-06T21:08:21.763" v="1175" actId="1036"/>
          <ac:grpSpMkLst>
            <pc:docMk/>
            <pc:sldMk cId="0" sldId="413"/>
            <ac:grpSpMk id="134147" creationId="{395FEFC2-16CD-E9E4-7FC8-246BDA79805A}"/>
          </ac:grpSpMkLst>
        </pc:grpChg>
        <pc:grpChg chg="mod">
          <ac:chgData name="Doug G" userId="09f2be278dfc7d93" providerId="LiveId" clId="{1805F986-1A4F-4273-9626-664710F75176}" dt="2026-02-06T21:08:21.763" v="1175" actId="1036"/>
          <ac:grpSpMkLst>
            <pc:docMk/>
            <pc:sldMk cId="0" sldId="413"/>
            <ac:grpSpMk id="134149" creationId="{74672F76-021C-3895-4E31-88992C2ED5D0}"/>
          </ac:grpSpMkLst>
        </pc:grpChg>
        <pc:picChg chg="mod">
          <ac:chgData name="Doug G" userId="09f2be278dfc7d93" providerId="LiveId" clId="{1805F986-1A4F-4273-9626-664710F75176}" dt="2026-02-06T21:08:21.763" v="1175" actId="1036"/>
          <ac:picMkLst>
            <pc:docMk/>
            <pc:sldMk cId="0" sldId="413"/>
            <ac:picMk id="134152" creationId="{B53D602D-1C74-E125-4225-DDF93F74C733}"/>
          </ac:picMkLst>
        </pc:picChg>
        <pc:picChg chg="mod">
          <ac:chgData name="Doug G" userId="09f2be278dfc7d93" providerId="LiveId" clId="{1805F986-1A4F-4273-9626-664710F75176}" dt="2026-02-06T21:08:21.763" v="1175" actId="1036"/>
          <ac:picMkLst>
            <pc:docMk/>
            <pc:sldMk cId="0" sldId="413"/>
            <ac:picMk id="134156" creationId="{3585C02B-A85D-465D-9042-407789A482F8}"/>
          </ac:picMkLst>
        </pc:picChg>
      </pc:sldChg>
      <pc:sldChg chg="delSp modSp add mod">
        <pc:chgData name="Doug G" userId="09f2be278dfc7d93" providerId="LiveId" clId="{1805F986-1A4F-4273-9626-664710F75176}" dt="2026-02-06T17:04:24.420" v="46" actId="478"/>
        <pc:sldMkLst>
          <pc:docMk/>
          <pc:sldMk cId="0" sldId="414"/>
        </pc:sldMkLst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2" creationId="{00000000-0000-0000-0000-000000000000}"/>
          </ac:spMkLst>
        </pc:spChg>
        <pc:spChg chg="del mod">
          <ac:chgData name="Doug G" userId="09f2be278dfc7d93" providerId="LiveId" clId="{1805F986-1A4F-4273-9626-664710F75176}" dt="2026-02-06T17:04:24.420" v="46" actId="478"/>
          <ac:spMkLst>
            <pc:docMk/>
            <pc:sldMk cId="0" sldId="414"/>
            <ac:spMk id="3" creationId="{3D8EB1B9-C93C-4995-801D-79E194D374A9}"/>
          </ac:spMkLst>
        </pc:spChg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8" creationId="{00000000-0000-0000-0000-000000000000}"/>
          </ac:spMkLst>
        </pc:spChg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8194" creationId="{00000000-0000-0000-0000-000000000000}"/>
          </ac:spMkLst>
        </pc:spChg>
        <pc:spChg chg="mod">
          <ac:chgData name="Doug G" userId="09f2be278dfc7d93" providerId="LiveId" clId="{1805F986-1A4F-4273-9626-664710F75176}" dt="2026-02-06T17:04:20.376" v="45" actId="207"/>
          <ac:spMkLst>
            <pc:docMk/>
            <pc:sldMk cId="0" sldId="414"/>
            <ac:spMk id="195588" creationId="{00000000-0000-0000-0000-000000000000}"/>
          </ac:spMkLst>
        </pc:spChg>
        <pc:picChg chg="mod">
          <ac:chgData name="Doug G" userId="09f2be278dfc7d93" providerId="LiveId" clId="{1805F986-1A4F-4273-9626-664710F75176}" dt="2026-02-06T17:04:20.376" v="45" actId="207"/>
          <ac:picMkLst>
            <pc:docMk/>
            <pc:sldMk cId="0" sldId="414"/>
            <ac:picMk id="8196" creationId="{00000000-0000-0000-0000-000000000000}"/>
          </ac:picMkLst>
        </pc:picChg>
      </pc:sldChg>
      <pc:sldChg chg="modSp add del modNotes">
        <pc:chgData name="Doug G" userId="09f2be278dfc7d93" providerId="LiveId" clId="{1805F986-1A4F-4273-9626-664710F75176}" dt="2026-02-06T17:02:30.415" v="38"/>
        <pc:sldMkLst>
          <pc:docMk/>
          <pc:sldMk cId="3069527742" sldId="414"/>
        </pc:sldMkLst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3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18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28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30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32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34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35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37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38" creationId="{00000000-0000-0000-0000-000000000000}"/>
          </ac:spMkLst>
        </pc:spChg>
        <pc:spChg chg="mod">
          <ac:chgData name="Doug G" userId="09f2be278dfc7d93" providerId="LiveId" clId="{1805F986-1A4F-4273-9626-664710F75176}" dt="2026-02-06T17:02:25.976" v="37" actId="207"/>
          <ac:spMkLst>
            <pc:docMk/>
            <pc:sldMk cId="3069527742" sldId="414"/>
            <ac:spMk id="26640" creationId="{00000000-0000-0000-0000-000000000000}"/>
          </ac:spMkLst>
        </pc:spChg>
      </pc:sldChg>
      <pc:sldChg chg="delSp modSp add mod">
        <pc:chgData name="Doug G" userId="09f2be278dfc7d93" providerId="LiveId" clId="{1805F986-1A4F-4273-9626-664710F75176}" dt="2026-02-06T17:07:23.668" v="54" actId="29295"/>
        <pc:sldMkLst>
          <pc:docMk/>
          <pc:sldMk cId="0" sldId="433"/>
        </pc:sldMkLst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11" creationId="{00000000-0000-0000-0000-000000000000}"/>
          </ac:spMkLst>
        </pc:spChg>
        <pc:spChg chg="del mod">
          <ac:chgData name="Doug G" userId="09f2be278dfc7d93" providerId="LiveId" clId="{1805F986-1A4F-4273-9626-664710F75176}" dt="2026-02-06T17:04:39.369" v="48" actId="478"/>
          <ac:spMkLst>
            <pc:docMk/>
            <pc:sldMk cId="0" sldId="433"/>
            <ac:spMk id="15" creationId="{6EC4F382-C30B-4320-AEE0-BA2AE1AC6125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18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23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28" creationId="{00000000-0000-0000-0000-000000000000}"/>
          </ac:spMkLst>
        </pc:spChg>
        <pc:spChg chg="mod">
          <ac:chgData name="Doug G" userId="09f2be278dfc7d93" providerId="LiveId" clId="{1805F986-1A4F-4273-9626-664710F75176}" dt="2026-02-06T17:04:33.597" v="47" actId="207"/>
          <ac:spMkLst>
            <pc:docMk/>
            <pc:sldMk cId="0" sldId="433"/>
            <ac:spMk id="9230" creationId="{00000000-0000-0000-0000-000000000000}"/>
          </ac:spMkLst>
        </pc:spChg>
        <pc:picChg chg="mod">
          <ac:chgData name="Doug G" userId="09f2be278dfc7d93" providerId="LiveId" clId="{1805F986-1A4F-4273-9626-664710F75176}" dt="2026-02-06T17:07:23.668" v="54" actId="29295"/>
          <ac:picMkLst>
            <pc:docMk/>
            <pc:sldMk cId="0" sldId="433"/>
            <ac:picMk id="9221" creationId="{00000000-0000-0000-0000-000000000000}"/>
          </ac:picMkLst>
        </pc:picChg>
        <pc:picChg chg="mod">
          <ac:chgData name="Doug G" userId="09f2be278dfc7d93" providerId="LiveId" clId="{1805F986-1A4F-4273-9626-664710F75176}" dt="2026-02-06T17:04:33.597" v="47" actId="207"/>
          <ac:picMkLst>
            <pc:docMk/>
            <pc:sldMk cId="0" sldId="433"/>
            <ac:picMk id="9222" creationId="{00000000-0000-0000-0000-000000000000}"/>
          </ac:picMkLst>
        </pc:picChg>
        <pc:picChg chg="mod">
          <ac:chgData name="Doug G" userId="09f2be278dfc7d93" providerId="LiveId" clId="{1805F986-1A4F-4273-9626-664710F75176}" dt="2026-02-06T17:04:33.597" v="47" actId="207"/>
          <ac:picMkLst>
            <pc:docMk/>
            <pc:sldMk cId="0" sldId="433"/>
            <ac:picMk id="9227" creationId="{00000000-0000-0000-0000-000000000000}"/>
          </ac:picMkLst>
        </pc:picChg>
      </pc:sldChg>
      <pc:sldChg chg="add setBg">
        <pc:chgData name="Doug G" userId="09f2be278dfc7d93" providerId="LiveId" clId="{1805F986-1A4F-4273-9626-664710F75176}" dt="2026-02-06T17:08:20.289" v="55"/>
        <pc:sldMkLst>
          <pc:docMk/>
          <pc:sldMk cId="0" sldId="434"/>
        </pc:sldMkLst>
      </pc:sldChg>
      <pc:sldChg chg="addSp delSp modSp add mod setBg">
        <pc:chgData name="Doug G" userId="09f2be278dfc7d93" providerId="LiveId" clId="{1805F986-1A4F-4273-9626-664710F75176}" dt="2026-02-06T21:07:16.240" v="1161" actId="1076"/>
        <pc:sldMkLst>
          <pc:docMk/>
          <pc:sldMk cId="0" sldId="435"/>
        </pc:sldMkLst>
        <pc:spChg chg="add mod">
          <ac:chgData name="Doug G" userId="09f2be278dfc7d93" providerId="LiveId" clId="{1805F986-1A4F-4273-9626-664710F75176}" dt="2026-02-06T21:06:46.063" v="1157" actId="1076"/>
          <ac:spMkLst>
            <pc:docMk/>
            <pc:sldMk cId="0" sldId="435"/>
            <ac:spMk id="2" creationId="{8DB9B286-A0B3-39F5-0A49-45A5B957A92E}"/>
          </ac:spMkLst>
        </pc:spChg>
        <pc:spChg chg="add mod">
          <ac:chgData name="Doug G" userId="09f2be278dfc7d93" providerId="LiveId" clId="{1805F986-1A4F-4273-9626-664710F75176}" dt="2026-02-06T21:06:46.063" v="1157" actId="1076"/>
          <ac:spMkLst>
            <pc:docMk/>
            <pc:sldMk cId="0" sldId="435"/>
            <ac:spMk id="3" creationId="{6ED42379-AE58-08D3-50AA-6E4F224BA404}"/>
          </ac:spMkLst>
        </pc:spChg>
        <pc:spChg chg="add mod">
          <ac:chgData name="Doug G" userId="09f2be278dfc7d93" providerId="LiveId" clId="{1805F986-1A4F-4273-9626-664710F75176}" dt="2026-02-06T21:07:16.240" v="1161" actId="1076"/>
          <ac:spMkLst>
            <pc:docMk/>
            <pc:sldMk cId="0" sldId="435"/>
            <ac:spMk id="4" creationId="{EA672972-B862-E97C-120B-2AA32730C29D}"/>
          </ac:spMkLst>
        </pc:spChg>
        <pc:spChg chg="mod">
          <ac:chgData name="Doug G" userId="09f2be278dfc7d93" providerId="LiveId" clId="{1805F986-1A4F-4273-9626-664710F75176}" dt="2026-02-06T21:06:49.217" v="1158" actId="6549"/>
          <ac:spMkLst>
            <pc:docMk/>
            <pc:sldMk cId="0" sldId="435"/>
            <ac:spMk id="132099" creationId="{F5650EE4-D6BF-E273-C066-DE515953A184}"/>
          </ac:spMkLst>
        </pc:spChg>
        <pc:spChg chg="del">
          <ac:chgData name="Doug G" userId="09f2be278dfc7d93" providerId="LiveId" clId="{1805F986-1A4F-4273-9626-664710F75176}" dt="2026-02-06T21:05:03.393" v="1137" actId="478"/>
          <ac:spMkLst>
            <pc:docMk/>
            <pc:sldMk cId="0" sldId="435"/>
            <ac:spMk id="132104" creationId="{CF75E660-E0C7-9F53-B6BF-BF28ED7CBD5F}"/>
          </ac:spMkLst>
        </pc:spChg>
        <pc:spChg chg="del">
          <ac:chgData name="Doug G" userId="09f2be278dfc7d93" providerId="LiveId" clId="{1805F986-1A4F-4273-9626-664710F75176}" dt="2026-02-06T21:05:03.393" v="1137" actId="478"/>
          <ac:spMkLst>
            <pc:docMk/>
            <pc:sldMk cId="0" sldId="435"/>
            <ac:spMk id="132105" creationId="{32FAFEAF-5B81-3BB8-AF7E-519F6D47BD21}"/>
          </ac:spMkLst>
        </pc:spChg>
        <pc:spChg chg="mod">
          <ac:chgData name="Doug G" userId="09f2be278dfc7d93" providerId="LiveId" clId="{1805F986-1A4F-4273-9626-664710F75176}" dt="2026-02-06T21:05:22.141" v="1142" actId="6549"/>
          <ac:spMkLst>
            <pc:docMk/>
            <pc:sldMk cId="0" sldId="435"/>
            <ac:spMk id="132106" creationId="{8D302DE5-8090-93C6-9941-74CCFCB9F540}"/>
          </ac:spMkLst>
        </pc:spChg>
        <pc:spChg chg="mod">
          <ac:chgData name="Doug G" userId="09f2be278dfc7d93" providerId="LiveId" clId="{1805F986-1A4F-4273-9626-664710F75176}" dt="2026-02-06T21:06:46.063" v="1157" actId="1076"/>
          <ac:spMkLst>
            <pc:docMk/>
            <pc:sldMk cId="0" sldId="435"/>
            <ac:spMk id="132108" creationId="{59981B5A-2017-D4D5-5D6D-615C6F88B912}"/>
          </ac:spMkLst>
        </pc:spChg>
        <pc:spChg chg="del mod">
          <ac:chgData name="Doug G" userId="09f2be278dfc7d93" providerId="LiveId" clId="{1805F986-1A4F-4273-9626-664710F75176}" dt="2026-02-06T21:06:31.373" v="1154" actId="478"/>
          <ac:spMkLst>
            <pc:docMk/>
            <pc:sldMk cId="0" sldId="435"/>
            <ac:spMk id="132109" creationId="{0DD4275B-D69C-7E57-E4A7-6A63FCE4492D}"/>
          </ac:spMkLst>
        </pc:spChg>
        <pc:spChg chg="del mod">
          <ac:chgData name="Doug G" userId="09f2be278dfc7d93" providerId="LiveId" clId="{1805F986-1A4F-4273-9626-664710F75176}" dt="2026-02-06T21:06:35.548" v="1155" actId="478"/>
          <ac:spMkLst>
            <pc:docMk/>
            <pc:sldMk cId="0" sldId="435"/>
            <ac:spMk id="132110" creationId="{F1E35928-6D97-9CE3-88CD-1F5E7BA155FD}"/>
          </ac:spMkLst>
        </pc:spChg>
        <pc:grpChg chg="mod">
          <ac:chgData name="Doug G" userId="09f2be278dfc7d93" providerId="LiveId" clId="{1805F986-1A4F-4273-9626-664710F75176}" dt="2026-02-06T21:06:46.063" v="1157" actId="1076"/>
          <ac:grpSpMkLst>
            <pc:docMk/>
            <pc:sldMk cId="0" sldId="435"/>
            <ac:grpSpMk id="132103" creationId="{0609757B-30D5-CD9A-940E-CD839F6467AF}"/>
          </ac:grpSpMkLst>
        </pc:grpChg>
        <pc:picChg chg="mod">
          <ac:chgData name="Doug G" userId="09f2be278dfc7d93" providerId="LiveId" clId="{1805F986-1A4F-4273-9626-664710F75176}" dt="2026-02-06T21:05:06.996" v="1138" actId="1076"/>
          <ac:picMkLst>
            <pc:docMk/>
            <pc:sldMk cId="0" sldId="435"/>
            <ac:picMk id="132100" creationId="{ADD6903D-7933-738E-2CED-EC22F26CC330}"/>
          </ac:picMkLst>
        </pc:picChg>
        <pc:picChg chg="del">
          <ac:chgData name="Doug G" userId="09f2be278dfc7d93" providerId="LiveId" clId="{1805F986-1A4F-4273-9626-664710F75176}" dt="2026-02-06T21:05:03.393" v="1137" actId="478"/>
          <ac:picMkLst>
            <pc:docMk/>
            <pc:sldMk cId="0" sldId="435"/>
            <ac:picMk id="132101" creationId="{F2190490-8A58-BBAB-5A20-057A649BB249}"/>
          </ac:picMkLst>
        </pc:picChg>
        <pc:picChg chg="del">
          <ac:chgData name="Doug G" userId="09f2be278dfc7d93" providerId="LiveId" clId="{1805F986-1A4F-4273-9626-664710F75176}" dt="2026-02-06T21:05:03.393" v="1137" actId="478"/>
          <ac:picMkLst>
            <pc:docMk/>
            <pc:sldMk cId="0" sldId="435"/>
            <ac:picMk id="132102" creationId="{67F84A2F-D582-1992-DB28-15F26A762E99}"/>
          </ac:picMkLst>
        </pc:picChg>
        <pc:picChg chg="mod">
          <ac:chgData name="Doug G" userId="09f2be278dfc7d93" providerId="LiveId" clId="{1805F986-1A4F-4273-9626-664710F75176}" dt="2026-02-06T21:06:46.063" v="1157" actId="1076"/>
          <ac:picMkLst>
            <pc:docMk/>
            <pc:sldMk cId="0" sldId="435"/>
            <ac:picMk id="132107" creationId="{B7337D8B-C4CE-6BE6-3C8F-BBA3BFC26F41}"/>
          </ac:picMkLst>
        </pc:picChg>
      </pc:sldChg>
      <pc:sldChg chg="modSp add mod setBg">
        <pc:chgData name="Doug G" userId="09f2be278dfc7d93" providerId="LiveId" clId="{1805F986-1A4F-4273-9626-664710F75176}" dt="2026-02-06T20:56:56.677" v="965" actId="14100"/>
        <pc:sldMkLst>
          <pc:docMk/>
          <pc:sldMk cId="0" sldId="436"/>
        </pc:sldMkLst>
        <pc:spChg chg="mod">
          <ac:chgData name="Doug G" userId="09f2be278dfc7d93" providerId="LiveId" clId="{1805F986-1A4F-4273-9626-664710F75176}" dt="2026-02-06T17:20:33.597" v="505" actId="207"/>
          <ac:spMkLst>
            <pc:docMk/>
            <pc:sldMk cId="0" sldId="436"/>
            <ac:spMk id="107522" creationId="{FC148E7B-082A-A82A-0928-2CFAB7DDB784}"/>
          </ac:spMkLst>
        </pc:spChg>
        <pc:spChg chg="mod">
          <ac:chgData name="Doug G" userId="09f2be278dfc7d93" providerId="LiveId" clId="{1805F986-1A4F-4273-9626-664710F75176}" dt="2026-02-06T20:56:56.677" v="965" actId="14100"/>
          <ac:spMkLst>
            <pc:docMk/>
            <pc:sldMk cId="0" sldId="436"/>
            <ac:spMk id="107523" creationId="{9458B650-552E-83A6-079D-828BA7A29BCC}"/>
          </ac:spMkLst>
        </pc:spChg>
      </pc:sldChg>
      <pc:sldChg chg="modSp add">
        <pc:chgData name="Doug G" userId="09f2be278dfc7d93" providerId="LiveId" clId="{1805F986-1A4F-4273-9626-664710F75176}" dt="2026-02-06T17:11:29.612" v="73" actId="1076"/>
        <pc:sldMkLst>
          <pc:docMk/>
          <pc:sldMk cId="0" sldId="437"/>
        </pc:sldMkLst>
        <pc:spChg chg="mod">
          <ac:chgData name="Doug G" userId="09f2be278dfc7d93" providerId="LiveId" clId="{1805F986-1A4F-4273-9626-664710F75176}" dt="2026-02-06T17:11:29.612" v="73" actId="1076"/>
          <ac:spMkLst>
            <pc:docMk/>
            <pc:sldMk cId="0" sldId="437"/>
            <ac:spMk id="109572" creationId="{DC1718B7-15A3-4EF8-C8B9-4C06824F20E1}"/>
          </ac:spMkLst>
        </pc:spChg>
      </pc:sldChg>
      <pc:sldChg chg="add setBg">
        <pc:chgData name="Doug G" userId="09f2be278dfc7d93" providerId="LiveId" clId="{1805F986-1A4F-4273-9626-664710F75176}" dt="2026-02-06T17:09:37.137" v="60"/>
        <pc:sldMkLst>
          <pc:docMk/>
          <pc:sldMk cId="0" sldId="438"/>
        </pc:sldMkLst>
      </pc:sldChg>
      <pc:sldChg chg="add">
        <pc:chgData name="Doug G" userId="09f2be278dfc7d93" providerId="LiveId" clId="{1805F986-1A4F-4273-9626-664710F75176}" dt="2026-02-06T17:12:10.532" v="74"/>
        <pc:sldMkLst>
          <pc:docMk/>
          <pc:sldMk cId="2661383686" sldId="439"/>
        </pc:sldMkLst>
      </pc:sldChg>
      <pc:sldChg chg="add">
        <pc:chgData name="Doug G" userId="09f2be278dfc7d93" providerId="LiveId" clId="{1805F986-1A4F-4273-9626-664710F75176}" dt="2026-02-06T20:45:18.955" v="664"/>
        <pc:sldMkLst>
          <pc:docMk/>
          <pc:sldMk cId="453744368" sldId="440"/>
        </pc:sldMkLst>
      </pc:sldChg>
      <pc:sldChg chg="delSp modSp add mod ord delAnim">
        <pc:chgData name="Doug G" userId="09f2be278dfc7d93" providerId="LiveId" clId="{1805F986-1A4F-4273-9626-664710F75176}" dt="2026-02-06T20:53:22.675" v="822"/>
        <pc:sldMkLst>
          <pc:docMk/>
          <pc:sldMk cId="1202198155" sldId="441"/>
        </pc:sldMkLst>
        <pc:spChg chg="del">
          <ac:chgData name="Doug G" userId="09f2be278dfc7d93" providerId="LiveId" clId="{1805F986-1A4F-4273-9626-664710F75176}" dt="2026-02-06T20:47:19.713" v="693" actId="478"/>
          <ac:spMkLst>
            <pc:docMk/>
            <pc:sldMk cId="1202198155" sldId="441"/>
            <ac:spMk id="2" creationId="{8085986B-8167-EAA6-F5D2-BC4B924AB42F}"/>
          </ac:spMkLst>
        </pc:spChg>
        <pc:spChg chg="del">
          <ac:chgData name="Doug G" userId="09f2be278dfc7d93" providerId="LiveId" clId="{1805F986-1A4F-4273-9626-664710F75176}" dt="2026-02-06T20:47:19.713" v="693" actId="478"/>
          <ac:spMkLst>
            <pc:docMk/>
            <pc:sldMk cId="1202198155" sldId="441"/>
            <ac:spMk id="3" creationId="{41E28A8E-00BF-8716-FEC1-7ADB437F083E}"/>
          </ac:spMkLst>
        </pc:spChg>
        <pc:spChg chg="mod">
          <ac:chgData name="Doug G" userId="09f2be278dfc7d93" providerId="LiveId" clId="{1805F986-1A4F-4273-9626-664710F75176}" dt="2026-02-06T20:47:28.053" v="697" actId="403"/>
          <ac:spMkLst>
            <pc:docMk/>
            <pc:sldMk cId="1202198155" sldId="441"/>
            <ac:spMk id="33" creationId="{1FAE731D-5CBE-BF17-F1E9-08F2CAD5D334}"/>
          </ac:spMkLst>
        </pc:spChg>
        <pc:spChg chg="del">
          <ac:chgData name="Doug G" userId="09f2be278dfc7d93" providerId="LiveId" clId="{1805F986-1A4F-4273-9626-664710F75176}" dt="2026-02-06T20:47:19.713" v="693" actId="478"/>
          <ac:spMkLst>
            <pc:docMk/>
            <pc:sldMk cId="1202198155" sldId="441"/>
            <ac:spMk id="36" creationId="{6B7F5493-FCCB-ED24-E70F-05D168C873B8}"/>
          </ac:spMkLst>
        </pc:spChg>
        <pc:spChg chg="del">
          <ac:chgData name="Doug G" userId="09f2be278dfc7d93" providerId="LiveId" clId="{1805F986-1A4F-4273-9626-664710F75176}" dt="2026-02-06T20:47:19.713" v="693" actId="478"/>
          <ac:spMkLst>
            <pc:docMk/>
            <pc:sldMk cId="1202198155" sldId="441"/>
            <ac:spMk id="37" creationId="{7852944E-7AA2-63A5-3B18-AA0B833A6972}"/>
          </ac:spMkLst>
        </pc:spChg>
        <pc:picChg chg="del">
          <ac:chgData name="Doug G" userId="09f2be278dfc7d93" providerId="LiveId" clId="{1805F986-1A4F-4273-9626-664710F75176}" dt="2026-02-06T20:47:19.713" v="693" actId="478"/>
          <ac:picMkLst>
            <pc:docMk/>
            <pc:sldMk cId="1202198155" sldId="441"/>
            <ac:picMk id="34" creationId="{9865566C-CF34-4E1B-CA61-CD3F808EB305}"/>
          </ac:picMkLst>
        </pc:picChg>
        <pc:picChg chg="del">
          <ac:chgData name="Doug G" userId="09f2be278dfc7d93" providerId="LiveId" clId="{1805F986-1A4F-4273-9626-664710F75176}" dt="2026-02-06T20:47:19.713" v="693" actId="478"/>
          <ac:picMkLst>
            <pc:docMk/>
            <pc:sldMk cId="1202198155" sldId="441"/>
            <ac:picMk id="35" creationId="{3C441EE8-E695-1364-10C7-52AFBE45AB54}"/>
          </ac:picMkLst>
        </pc:picChg>
        <pc:picChg chg="del">
          <ac:chgData name="Doug G" userId="09f2be278dfc7d93" providerId="LiveId" clId="{1805F986-1A4F-4273-9626-664710F75176}" dt="2026-02-06T20:47:19.713" v="693" actId="478"/>
          <ac:picMkLst>
            <pc:docMk/>
            <pc:sldMk cId="1202198155" sldId="441"/>
            <ac:picMk id="39" creationId="{E3C9BBD1-4556-C93A-09D0-0DD6788B6CD5}"/>
          </ac:picMkLst>
        </pc:picChg>
      </pc:sldChg>
      <pc:sldChg chg="modSp add mod">
        <pc:chgData name="Doug G" userId="09f2be278dfc7d93" providerId="LiveId" clId="{1805F986-1A4F-4273-9626-664710F75176}" dt="2026-02-06T20:55:02.566" v="920" actId="20577"/>
        <pc:sldMkLst>
          <pc:docMk/>
          <pc:sldMk cId="323957288" sldId="442"/>
        </pc:sldMkLst>
        <pc:spChg chg="mod">
          <ac:chgData name="Doug G" userId="09f2be278dfc7d93" providerId="LiveId" clId="{1805F986-1A4F-4273-9626-664710F75176}" dt="2026-02-06T20:55:02.566" v="920" actId="20577"/>
          <ac:spMkLst>
            <pc:docMk/>
            <pc:sldMk cId="323957288" sldId="442"/>
            <ac:spMk id="33" creationId="{4F6D7FFE-CE56-A560-3916-A3A6DBEC9A56}"/>
          </ac:spMkLst>
        </pc:spChg>
      </pc:sldChg>
      <pc:sldChg chg="modSp add mod">
        <pc:chgData name="Doug G" userId="09f2be278dfc7d93" providerId="LiveId" clId="{1805F986-1A4F-4273-9626-664710F75176}" dt="2026-02-06T20:56:03.533" v="937" actId="20577"/>
        <pc:sldMkLst>
          <pc:docMk/>
          <pc:sldMk cId="362580554" sldId="443"/>
        </pc:sldMkLst>
        <pc:spChg chg="mod">
          <ac:chgData name="Doug G" userId="09f2be278dfc7d93" providerId="LiveId" clId="{1805F986-1A4F-4273-9626-664710F75176}" dt="2026-02-06T20:56:03.533" v="937" actId="20577"/>
          <ac:spMkLst>
            <pc:docMk/>
            <pc:sldMk cId="362580554" sldId="443"/>
            <ac:spMk id="33" creationId="{9B32651C-378E-1A52-53BB-493FAA7461D2}"/>
          </ac:spMkLst>
        </pc:spChg>
      </pc:sldChg>
      <pc:sldChg chg="modSp add mod">
        <pc:chgData name="Doug G" userId="09f2be278dfc7d93" providerId="LiveId" clId="{1805F986-1A4F-4273-9626-664710F75176}" dt="2026-02-06T20:56:20.300" v="963" actId="20577"/>
        <pc:sldMkLst>
          <pc:docMk/>
          <pc:sldMk cId="294212189" sldId="444"/>
        </pc:sldMkLst>
        <pc:spChg chg="mod">
          <ac:chgData name="Doug G" userId="09f2be278dfc7d93" providerId="LiveId" clId="{1805F986-1A4F-4273-9626-664710F75176}" dt="2026-02-06T20:56:20.300" v="963" actId="20577"/>
          <ac:spMkLst>
            <pc:docMk/>
            <pc:sldMk cId="294212189" sldId="444"/>
            <ac:spMk id="33" creationId="{1853B8BB-D35D-D61D-F82F-C7BBD128DB09}"/>
          </ac:spMkLst>
        </pc:spChg>
      </pc:sldChg>
      <pc:sldChg chg="addSp delSp modSp add mod">
        <pc:chgData name="Doug G" userId="09f2be278dfc7d93" providerId="LiveId" clId="{1805F986-1A4F-4273-9626-664710F75176}" dt="2026-02-06T21:00:27.950" v="1120" actId="1076"/>
        <pc:sldMkLst>
          <pc:docMk/>
          <pc:sldMk cId="366070198" sldId="445"/>
        </pc:sldMkLst>
        <pc:spChg chg="mod">
          <ac:chgData name="Doug G" userId="09f2be278dfc7d93" providerId="LiveId" clId="{1805F986-1A4F-4273-9626-664710F75176}" dt="2026-02-06T21:00:25.335" v="1119" actId="1076"/>
          <ac:spMkLst>
            <pc:docMk/>
            <pc:sldMk cId="366070198" sldId="445"/>
            <ac:spMk id="128002" creationId="{8A6EB30D-C433-4C39-8D90-F1A168F49AFB}"/>
          </ac:spMkLst>
        </pc:spChg>
        <pc:spChg chg="mod">
          <ac:chgData name="Doug G" userId="09f2be278dfc7d93" providerId="LiveId" clId="{1805F986-1A4F-4273-9626-664710F75176}" dt="2026-02-06T21:00:27.950" v="1120" actId="1076"/>
          <ac:spMkLst>
            <pc:docMk/>
            <pc:sldMk cId="366070198" sldId="445"/>
            <ac:spMk id="128003" creationId="{32CC29A2-45C4-B866-00AB-F9431EC90E06}"/>
          </ac:spMkLst>
        </pc:spChg>
        <pc:spChg chg="add del">
          <ac:chgData name="Doug G" userId="09f2be278dfc7d93" providerId="LiveId" clId="{1805F986-1A4F-4273-9626-664710F75176}" dt="2026-02-06T20:59:58.073" v="1110" actId="478"/>
          <ac:spMkLst>
            <pc:docMk/>
            <pc:sldMk cId="366070198" sldId="445"/>
            <ac:spMk id="128007" creationId="{AC0E86BD-24A4-8A05-25BE-931AB730C1F7}"/>
          </ac:spMkLst>
        </pc:spChg>
        <pc:picChg chg="add del">
          <ac:chgData name="Doug G" userId="09f2be278dfc7d93" providerId="LiveId" clId="{1805F986-1A4F-4273-9626-664710F75176}" dt="2026-02-06T20:59:58.073" v="1110" actId="478"/>
          <ac:picMkLst>
            <pc:docMk/>
            <pc:sldMk cId="366070198" sldId="445"/>
            <ac:picMk id="128004" creationId="{C4F8FB51-14BD-E75A-3A1F-E2A0922F007E}"/>
          </ac:picMkLst>
        </pc:picChg>
        <pc:picChg chg="add del">
          <ac:chgData name="Doug G" userId="09f2be278dfc7d93" providerId="LiveId" clId="{1805F986-1A4F-4273-9626-664710F75176}" dt="2026-02-06T20:59:54.130" v="1109" actId="478"/>
          <ac:picMkLst>
            <pc:docMk/>
            <pc:sldMk cId="366070198" sldId="445"/>
            <ac:picMk id="128005" creationId="{FD48655D-2AFF-51CA-141D-B9E24AA4EC04}"/>
          </ac:picMkLst>
        </pc:picChg>
      </pc:sld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48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3461436622" sldId="214748615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763434856" sldId="214748615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2370951952" sldId="214748627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3748910806" sldId="214748627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680728123" sldId="214748627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3566834705" sldId="214748627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493445951" sldId="214748627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4026024243" sldId="214748627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355583457" sldId="214748627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172024275" sldId="214748628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48"/>
            <pc:sldLayoutMk cId="1718188277" sldId="2147486281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0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300729777" sldId="214748615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1403185725" sldId="214748615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252824444" sldId="214748615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476843406" sldId="214748615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509640358" sldId="214748615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747816548" sldId="214748615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3257473587" sldId="214748615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2337073742" sldId="214748615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4164751199" sldId="214748616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1541791337" sldId="214748616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0"/>
            <pc:sldLayoutMk cId="4249841603" sldId="2147486162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2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3972019284" sldId="214748616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3471317997" sldId="214748616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1577674550" sldId="214748616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2281110859" sldId="214748616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573678984" sldId="214748616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3111161413" sldId="214748616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1692613592" sldId="214748616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493895063" sldId="214748617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2839435597" sldId="214748617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4001548341" sldId="214748617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2"/>
            <pc:sldLayoutMk cId="2683496670" sldId="2147486173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3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3847604722" sldId="214748617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361282014" sldId="214748617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895735647" sldId="214748617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908310874" sldId="214748617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2994622256" sldId="214748617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3129484299" sldId="214748617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684054409" sldId="214748618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357603302" sldId="214748618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1035918032" sldId="214748618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1757401215" sldId="214748618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3"/>
            <pc:sldLayoutMk cId="723248844" sldId="2147486184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4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3078492316" sldId="214748618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1157341368" sldId="214748618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482182665" sldId="214748618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404505924" sldId="214748618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682566215" sldId="214748618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61953758" sldId="214748619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1474639498" sldId="214748619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3741082763" sldId="214748619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184640600" sldId="214748619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2122238011" sldId="214748619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4"/>
            <pc:sldLayoutMk cId="123032244" sldId="2147486195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5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2401078345" sldId="214748619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944781219" sldId="214748619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462934992" sldId="214748619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931782551" sldId="214748619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2728965571" sldId="214748620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128644962" sldId="214748620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001299290" sldId="214748620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363400443" sldId="214748620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1286927476" sldId="214748620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3705830887" sldId="214748620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5"/>
            <pc:sldLayoutMk cId="3754738605" sldId="2147486206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6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3952217363" sldId="214748620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407014458" sldId="214748620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227131694" sldId="214748620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3912141142" sldId="214748621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2506603867" sldId="214748621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692038984" sldId="214748621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2228209676" sldId="214748621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249973563" sldId="214748621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549999045" sldId="214748621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1945380033" sldId="214748621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6"/>
            <pc:sldLayoutMk cId="992023913" sldId="2147486217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7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3211191695" sldId="214748621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665346118" sldId="214748621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3595128047" sldId="214748622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529874818" sldId="214748622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1992134974" sldId="214748622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2591831842" sldId="214748622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699230549" sldId="214748622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792530261" sldId="214748622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2535647855" sldId="214748622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798659243" sldId="214748622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7"/>
            <pc:sldLayoutMk cId="646966370" sldId="2147486228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58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945632175" sldId="214748622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005245576" sldId="214748623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117746196" sldId="214748623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735691022" sldId="214748623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1406208181" sldId="214748623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2122429513" sldId="214748623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118359997" sldId="214748623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1838939867" sldId="214748623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2725436169" sldId="214748623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308841517" sldId="214748623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58"/>
            <pc:sldLayoutMk cId="1489877171" sldId="2147486239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60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216269950" sldId="214748624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671278870" sldId="214748624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3946058570" sldId="214748624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119255244" sldId="214748624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651830729" sldId="214748624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099081289" sldId="214748624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3610987278" sldId="214748624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2727317885" sldId="214748624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4179134766" sldId="214748624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3777514258" sldId="214748624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0"/>
            <pc:sldLayoutMk cId="895892132" sldId="2147486250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61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2252521487" sldId="214748625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3167898150" sldId="214748625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688658719" sldId="214748625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724019212" sldId="214748625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837318047" sldId="214748625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80079518" sldId="214748625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3674716465" sldId="214748625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483081204" sldId="214748625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2979565997" sldId="214748625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3753989034" sldId="214748626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1"/>
            <pc:sldLayoutMk cId="2058397382" sldId="2147486261"/>
          </pc:sldLayoutMkLst>
        </pc:sldLayoutChg>
      </pc:sldMasterChg>
      <pc:sldMasterChg chg="setBg modSldLayout">
        <pc:chgData name="Doug G" userId="09f2be278dfc7d93" providerId="LiveId" clId="{1805F986-1A4F-4273-9626-664710F75176}" dt="2026-02-06T16:51:26.566" v="7"/>
        <pc:sldMasterMkLst>
          <pc:docMk/>
          <pc:sldMasterMk cId="0" sldId="2147483662"/>
        </pc:sldMasterMkLst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046912020" sldId="2147486262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318950170" sldId="2147486263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237685940" sldId="2147486264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2325575044" sldId="2147486265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213558543" sldId="2147486266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253536420" sldId="2147486267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997886338" sldId="2147486268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377644125" sldId="2147486269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3761510051" sldId="2147486270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4132166300" sldId="2147486271"/>
          </pc:sldLayoutMkLst>
        </pc:sldLayoutChg>
        <pc:sldLayoutChg chg="setBg">
          <pc:chgData name="Doug G" userId="09f2be278dfc7d93" providerId="LiveId" clId="{1805F986-1A4F-4273-9626-664710F75176}" dt="2026-02-06T16:51:26.566" v="7"/>
          <pc:sldLayoutMkLst>
            <pc:docMk/>
            <pc:sldMasterMk cId="0" sldId="2147483662"/>
            <pc:sldLayoutMk cId="1659699915" sldId="214748627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2F12-1882-D705-C951-F203C36C1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22B9B-28F9-C7C1-9C82-58ECFA2C4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3A547-6AA4-A429-E990-FA0BFF14C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BD34E-8CCA-FE39-3633-BE077629C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2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>
            <a:extLst>
              <a:ext uri="{FF2B5EF4-FFF2-40B4-BE49-F238E27FC236}">
                <a16:creationId xmlns:a16="http://schemas.microsoft.com/office/drawing/2014/main" id="{A678796A-656E-7866-C139-51DE68845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3FE35EF9-4B0D-6FCE-6565-C0794D121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1076" name="Notes Placeholder 1">
            <a:extLst>
              <a:ext uri="{FF2B5EF4-FFF2-40B4-BE49-F238E27FC236}">
                <a16:creationId xmlns:a16="http://schemas.microsoft.com/office/drawing/2014/main" id="{EC04A9F9-6F7B-8CB6-ECB0-6B687D29C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">
            <a:extLst>
              <a:ext uri="{FF2B5EF4-FFF2-40B4-BE49-F238E27FC236}">
                <a16:creationId xmlns:a16="http://schemas.microsoft.com/office/drawing/2014/main" id="{E5B6C23D-D937-76D1-5B78-FC306A7C5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B64A59EE-3BBE-CEDC-E771-E9FA504C8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3124" name="Notes Placeholder 1">
            <a:extLst>
              <a:ext uri="{FF2B5EF4-FFF2-40B4-BE49-F238E27FC236}">
                <a16:creationId xmlns:a16="http://schemas.microsoft.com/office/drawing/2014/main" id="{6C1F480D-70C0-D75B-024D-91887D27D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">
            <a:extLst>
              <a:ext uri="{FF2B5EF4-FFF2-40B4-BE49-F238E27FC236}">
                <a16:creationId xmlns:a16="http://schemas.microsoft.com/office/drawing/2014/main" id="{E574C948-D8DD-8044-EBEF-52D2D5BDE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A45260AC-EDD6-2296-3400-38D490055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5172" name="Notes Placeholder 1">
            <a:extLst>
              <a:ext uri="{FF2B5EF4-FFF2-40B4-BE49-F238E27FC236}">
                <a16:creationId xmlns:a16="http://schemas.microsoft.com/office/drawing/2014/main" id="{6C4DD944-8DFA-F35D-BA04-408C7E884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88FE2-1BED-9F18-DFA6-8AB1B90EE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7B021-1169-092F-E8C2-2D885585F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006FE-1689-E17D-1D98-EC1928F4B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764B-637D-D705-BBD2-C2CF8557F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27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A41F3D83-F432-5CD9-6ED4-F3AB86B01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0EA7EA49-4581-2D7B-E1A9-CEDC43B77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8548" name="Notes Placeholder 1">
            <a:extLst>
              <a:ext uri="{FF2B5EF4-FFF2-40B4-BE49-F238E27FC236}">
                <a16:creationId xmlns:a16="http://schemas.microsoft.com/office/drawing/2014/main" id="{E6F518ED-6792-07E6-3449-A54BF3DB3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055EFC8E-2F1D-9BE5-123D-55A0B71D9E6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4D88F88-1643-40FF-B35F-17B11AC0FD7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F35C592D-76A7-9B62-F79E-D094BF12F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C5E571F-B973-CF47-941A-E0D0D63D5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12E104EC-6981-38F9-5F9F-BF95610F0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D0BE8C04-F018-2786-1BE0-DCFA556B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12644" name="Notes Placeholder 1">
            <a:extLst>
              <a:ext uri="{FF2B5EF4-FFF2-40B4-BE49-F238E27FC236}">
                <a16:creationId xmlns:a16="http://schemas.microsoft.com/office/drawing/2014/main" id="{C567CECD-4E06-8903-32C3-2E4CEB61E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20AA-29F7-5D78-7DF7-13FE1E0B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A4A04-FDED-F6BA-DF0D-E23FA7AFB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4C9EE-441F-3E57-7C77-17E2DFF9E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CF40-27E4-BF0D-D1AD-AAE4817D4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27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BF23-F53A-2AB1-DE23-88B7EEF3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A9456848-A8ED-635E-0543-7206CAD1EE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7836FBAF-6294-199A-7013-9046DD9B22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2A418D18-7CC2-E18E-6467-48AE14AF6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7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DF4CD-B6C3-0C44-3D7B-1B1C4585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FE50C77F-8C13-BAF0-7ABF-9DC58731B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64B61620-378A-2FEF-4F99-7DD58DE0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557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DEC29-6B7F-76E7-676A-8FC4987B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65A1AA9D-28DA-A522-8523-3671840E7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24E3CFF4-E749-0735-B5BC-19DFDACF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075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B8B34DB-66DD-441F-8ACD-0A5598164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75EF3677-CA59-08B8-0DB1-6C4266B7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20D0668D-B5A1-40C1-A622-6ED81596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18813547-8DF6-0667-7884-003C0E7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9688B6F4-7AB1-47E3-B404-9B94D54A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D31C576-CD21-50BC-FCCF-BEAE7272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1BA076DC-B1D6-4766-BB95-A1760A026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555B052A-3D8A-AA18-3DC1-CBCBF8B1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5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9AD1E6D-7B94-4E7A-A49D-E1FD48F957EA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58888" y="719138"/>
            <a:ext cx="48006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300" name="Text Box 3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2575" cy="43211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-mesh allows FS to get various measurements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-all triangles meet at various points called vertices – measurements stored there (area = area of all triangles)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-XYZ - each vertex has a label (important for cross-subject reg)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 Once the xyz of  each corner of each triangle is known, then it is possible to characterize the  entire cortical surface in terms of area, distance, curvature, and thickness.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The cortical surface is represented by a finite element model using triangles to cover the cortical surface. The reconstruction is the (mostly automated) process of assigning an xyz to each corner of each triangle.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EF94-BB49-C167-1F19-D7A5B1EF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9964F-0F7E-8E57-58B6-9BD44295C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8A7D4-7AF1-30E3-8C4A-8B740B3C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30E2D-77B3-87AC-BA47-34E40AE7F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15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258888" y="719138"/>
            <a:ext cx="48006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2575" cy="43211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-Now that you have wm &amp; pial surfs…get cort meas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-calculates cort thick, distance between vertices on wm and gm.  blue dots are vertices (indicated by). dist from wm to gm, and gm to wm and takes average.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7417D7A-FEFB-4F8F-BD44-CC8D24655243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0563"/>
            <a:ext cx="4559300" cy="34194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3"/>
            <a:ext cx="5027414" cy="41154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708272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C052-9597-774B-83B3-166177F0AE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77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936D-EE82-AC19-4D1D-CD7455C33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0DC89-483A-4B35-8A7E-7FB40B879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EE9C4-BC8E-C8C2-1396-9B58DFEF0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BC849-8BB2-2D71-30C6-D4E6480A8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47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10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2155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8125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0429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27938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1398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4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922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7787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8118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97081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24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1B8C87F-3B67-36CE-341E-C8A85654E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19F368-F67A-2629-5276-3A6DF3102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C426BB5E-67F1-7B3F-5ADE-9952007B3D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0000" y="6583364"/>
            <a:ext cx="508000" cy="256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2136131E-064C-48D2-95FF-8FB860F3F224}" type="slidenum">
              <a:rPr lang="en-US" altLang="en-US" sz="1067" smtClean="0">
                <a:solidFill>
                  <a:schemeClr val="tx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10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229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83" r:id="rId1"/>
    <p:sldLayoutId id="2147486284" r:id="rId2"/>
    <p:sldLayoutId id="2147486285" r:id="rId3"/>
    <p:sldLayoutId id="2147486286" r:id="rId4"/>
    <p:sldLayoutId id="2147486287" r:id="rId5"/>
    <p:sldLayoutId id="2147486288" r:id="rId6"/>
    <p:sldLayoutId id="2147486289" r:id="rId7"/>
    <p:sldLayoutId id="2147486290" r:id="rId8"/>
    <p:sldLayoutId id="2147486291" r:id="rId9"/>
    <p:sldLayoutId id="2147486292" r:id="rId10"/>
    <p:sldLayoutId id="2147486293" r:id="rId11"/>
    <p:sldLayoutId id="21474862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44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89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133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78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ustkidsofficial.com/artists/category/okuda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9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file:///D:\DropBox\Dropbox%20(Partners%20HealthCare)\talks\FS_Course\explode.new.mp4" TargetMode="External"/><Relationship Id="rId1" Type="http://schemas.microsoft.com/office/2007/relationships/media" Target="file:///D:\DropBox\Dropbox%20(Partners%20HealthCare)\talks\FS_Course\explode.new.mp4" TargetMode="External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9.jpe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8.png"/><Relationship Id="rId11" Type="http://schemas.openxmlformats.org/officeDocument/2006/relationships/image" Target="../media/image142.png"/><Relationship Id="rId5" Type="http://schemas.openxmlformats.org/officeDocument/2006/relationships/image" Target="../media/image147.png"/><Relationship Id="rId10" Type="http://schemas.openxmlformats.org/officeDocument/2006/relationships/image" Target="../media/image141.png"/><Relationship Id="rId4" Type="http://schemas.openxmlformats.org/officeDocument/2006/relationships/image" Target="../media/image146.png"/><Relationship Id="rId9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9.png"/><Relationship Id="rId4" Type="http://schemas.openxmlformats.org/officeDocument/2006/relationships/image" Target="../media/image158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urfer.nmr.mgh.harvard.edu/fswiki/NeuroImage" TargetMode="External"/><Relationship Id="rId5" Type="http://schemas.openxmlformats.org/officeDocument/2006/relationships/hyperlink" Target="https://surfer.nmr.mgh.harvard.edu/ftp/articles/desikan06-parcellation.pdf" TargetMode="Externa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6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F1FD-D9C1-7FB2-2DF2-B94CDB1A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4F6D7FFE-CE56-A560-3916-A3A6DBEC9A56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Intersubject Registration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Group Analysis</a:t>
            </a:r>
          </a:p>
        </p:txBody>
      </p:sp>
    </p:spTree>
    <p:extLst>
      <p:ext uri="{BB962C8B-B14F-4D97-AF65-F5344CB8AC3E}">
        <p14:creationId xmlns:p14="http://schemas.microsoft.com/office/powerpoint/2010/main" val="3239572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2268-E69C-713C-FEEA-D8119B4F4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DE27-F95F-CB85-FD95-D8F567B7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7217"/>
            <a:ext cx="5467349" cy="994172"/>
          </a:xfrm>
        </p:spPr>
        <p:txBody>
          <a:bodyPr/>
          <a:lstStyle/>
          <a:p>
            <a:r>
              <a:rPr lang="en-US" noProof="0" dirty="0">
                <a:solidFill>
                  <a:srgbClr val="FFFF00"/>
                </a:solidFill>
              </a:rPr>
              <a:t>Spherical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DD608-C6AD-752E-9A8B-12C43482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400800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6730CAD-8DE1-7946-9DCE-E83D81D40C60}" type="slidenum">
              <a:rPr lang="en-BE" smtClean="0">
                <a:solidFill>
                  <a:srgbClr val="FFFF00"/>
                </a:solidFill>
              </a:rPr>
              <a:pPr algn="r"/>
              <a:t>11</a:t>
            </a:fld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36979-D398-BE59-192A-0BB7196E6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0"/>
            <a:ext cx="3889141" cy="3488484"/>
          </a:xfrm>
          <a:prstGeom prst="rect">
            <a:avLst/>
          </a:prstGeom>
        </p:spPr>
      </p:pic>
      <p:pic>
        <p:nvPicPr>
          <p:cNvPr id="14" name="Picture 13" descr="A green and red brain&#10;&#10;AI-generated content may be incorrect.">
            <a:extLst>
              <a:ext uri="{FF2B5EF4-FFF2-40B4-BE49-F238E27FC236}">
                <a16:creationId xmlns:a16="http://schemas.microsoft.com/office/drawing/2014/main" id="{43657F8E-2F06-F4DE-F725-EFA844764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4267" r="7756" b="23290"/>
          <a:stretch>
            <a:fillRect/>
          </a:stretch>
        </p:blipFill>
        <p:spPr>
          <a:xfrm>
            <a:off x="507767" y="1416060"/>
            <a:ext cx="3610236" cy="2164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F73584-524F-34AB-1E5B-AAD4E559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24322" r="9140" b="23236"/>
          <a:stretch>
            <a:fillRect/>
          </a:stretch>
        </p:blipFill>
        <p:spPr>
          <a:xfrm>
            <a:off x="476172" y="3886200"/>
            <a:ext cx="3610236" cy="21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veraging">
            <a:extLst>
              <a:ext uri="{FF2B5EF4-FFF2-40B4-BE49-F238E27FC236}">
                <a16:creationId xmlns:a16="http://schemas.microsoft.com/office/drawing/2014/main" id="{9C2FB5BF-597A-50CA-B418-25A84FA5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10" y="1733550"/>
            <a:ext cx="4650581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B3D70369-ACF6-F5BF-67CA-FEBCD7FD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843" y="1162051"/>
            <a:ext cx="137076" cy="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43" tIns="33326" rIns="67843" bIns="33326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0A262D4-8192-1E2F-F610-3D6B7964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23" y="5372100"/>
            <a:ext cx="4760483" cy="3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5" tIns="34278" rIns="68555" bIns="34278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Common space for group analysis (like </a:t>
            </a:r>
            <a:r>
              <a:rPr lang="en-US" sz="1800" dirty="0" err="1">
                <a:solidFill>
                  <a:srgbClr val="FFFF00"/>
                </a:solidFill>
              </a:rPr>
              <a:t>Talairach</a:t>
            </a:r>
            <a:r>
              <a:rPr lang="en-US" sz="1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DE77B-624C-BB6A-8217-A75B2791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12</a:t>
            </a:fld>
            <a:endParaRPr lang="en-US" noProof="0" dirty="0">
              <a:solidFill>
                <a:srgbClr val="FFFF00"/>
              </a:solidFill>
            </a:endParaRP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5DD10114-F066-B3FF-E6F0-6C5BC7D4CF88}"/>
              </a:ext>
            </a:extLst>
          </p:cNvPr>
          <p:cNvGrpSpPr>
            <a:grpSpLocks/>
          </p:cNvGrpSpPr>
          <p:nvPr/>
        </p:nvGrpSpPr>
        <p:grpSpPr bwMode="auto">
          <a:xfrm>
            <a:off x="234723" y="2156054"/>
            <a:ext cx="1828800" cy="2057400"/>
            <a:chOff x="3864" y="1405"/>
            <a:chExt cx="1536" cy="1728"/>
          </a:xfrm>
        </p:grpSpPr>
        <p:sp>
          <p:nvSpPr>
            <p:cNvPr id="4" name="Line 39">
              <a:extLst>
                <a:ext uri="{FF2B5EF4-FFF2-40B4-BE49-F238E27FC236}">
                  <a16:creationId xmlns:a16="http://schemas.microsoft.com/office/drawing/2014/main" id="{B46AEBFA-7DEE-D500-DF09-890BDB50D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2596"/>
              <a:ext cx="0" cy="537"/>
            </a:xfrm>
            <a:prstGeom prst="line">
              <a:avLst/>
            </a:prstGeom>
            <a:noFill/>
            <a:ln w="38100">
              <a:solidFill>
                <a:srgbClr val="1004F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pic>
          <p:nvPicPr>
            <p:cNvPr id="5" name="Picture 23" descr="sulc-sphreg">
              <a:extLst>
                <a:ext uri="{FF2B5EF4-FFF2-40B4-BE49-F238E27FC236}">
                  <a16:creationId xmlns:a16="http://schemas.microsoft.com/office/drawing/2014/main" id="{E2E1D807-7631-4C70-BBCA-6D3BF334F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"/>
            <a:stretch>
              <a:fillRect/>
            </a:stretch>
          </p:blipFill>
          <p:spPr bwMode="auto">
            <a:xfrm>
              <a:off x="3864" y="1531"/>
              <a:ext cx="1536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33">
              <a:extLst>
                <a:ext uri="{FF2B5EF4-FFF2-40B4-BE49-F238E27FC236}">
                  <a16:creationId xmlns:a16="http://schemas.microsoft.com/office/drawing/2014/main" id="{0A3E871F-3BB6-123B-B16D-2B3743297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2125"/>
              <a:ext cx="1344" cy="240"/>
            </a:xfrm>
            <a:prstGeom prst="ellipse">
              <a:avLst/>
            </a:prstGeom>
            <a:noFill/>
            <a:ln w="38100">
              <a:solidFill>
                <a:srgbClr val="1004F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sz="1500" dirty="0">
                <a:solidFill>
                  <a:srgbClr val="FFFF00"/>
                </a:solidFill>
              </a:endParaRPr>
            </a:p>
          </p:txBody>
        </p:sp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5DC9C9FB-203F-AE43-62CD-4EB25247B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1405"/>
              <a:ext cx="0" cy="663"/>
            </a:xfrm>
            <a:prstGeom prst="line">
              <a:avLst/>
            </a:prstGeom>
            <a:noFill/>
            <a:ln w="38100">
              <a:solidFill>
                <a:srgbClr val="1004FA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pic>
          <p:nvPicPr>
            <p:cNvPr id="8" name="Picture 35" descr="sulc-sphreg">
              <a:extLst>
                <a:ext uri="{FF2B5EF4-FFF2-40B4-BE49-F238E27FC236}">
                  <a16:creationId xmlns:a16="http://schemas.microsoft.com/office/drawing/2014/main" id="{45054E72-6A72-6232-305B-F9B2E0B78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6" b="48421"/>
            <a:stretch>
              <a:fillRect/>
            </a:stretch>
          </p:blipFill>
          <p:spPr bwMode="auto">
            <a:xfrm>
              <a:off x="3864" y="1590"/>
              <a:ext cx="1536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31E55493-65EF-4B92-90F5-EDBA7F816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1968"/>
              <a:ext cx="64" cy="340"/>
            </a:xfrm>
            <a:custGeom>
              <a:avLst/>
              <a:gdLst>
                <a:gd name="T0" fmla="*/ 0 w 352"/>
                <a:gd name="T1" fmla="*/ 0 h 720"/>
                <a:gd name="T2" fmla="*/ 1 w 352"/>
                <a:gd name="T3" fmla="*/ 10 h 720"/>
                <a:gd name="T4" fmla="*/ 1 w 352"/>
                <a:gd name="T5" fmla="*/ 25 h 720"/>
                <a:gd name="T6" fmla="*/ 2 w 352"/>
                <a:gd name="T7" fmla="*/ 60 h 720"/>
                <a:gd name="T8" fmla="*/ 2 w 352"/>
                <a:gd name="T9" fmla="*/ 76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720"/>
                <a:gd name="T17" fmla="*/ 352 w 352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720">
                  <a:moveTo>
                    <a:pt x="0" y="0"/>
                  </a:moveTo>
                  <a:cubicBezTo>
                    <a:pt x="52" y="28"/>
                    <a:pt x="104" y="56"/>
                    <a:pt x="144" y="96"/>
                  </a:cubicBezTo>
                  <a:cubicBezTo>
                    <a:pt x="184" y="136"/>
                    <a:pt x="208" y="160"/>
                    <a:pt x="240" y="240"/>
                  </a:cubicBezTo>
                  <a:cubicBezTo>
                    <a:pt x="272" y="320"/>
                    <a:pt x="320" y="496"/>
                    <a:pt x="336" y="576"/>
                  </a:cubicBezTo>
                  <a:cubicBezTo>
                    <a:pt x="352" y="656"/>
                    <a:pt x="344" y="688"/>
                    <a:pt x="336" y="72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BF30D426-9DC1-42A8-9CDB-D10A06E14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2304"/>
              <a:ext cx="384" cy="56"/>
            </a:xfrm>
            <a:custGeom>
              <a:avLst/>
              <a:gdLst>
                <a:gd name="T0" fmla="*/ 0 w 384"/>
                <a:gd name="T1" fmla="*/ 48 h 56"/>
                <a:gd name="T2" fmla="*/ 240 w 384"/>
                <a:gd name="T3" fmla="*/ 48 h 56"/>
                <a:gd name="T4" fmla="*/ 384 w 384"/>
                <a:gd name="T5" fmla="*/ 0 h 56"/>
                <a:gd name="T6" fmla="*/ 0 60000 65536"/>
                <a:gd name="T7" fmla="*/ 0 60000 65536"/>
                <a:gd name="T8" fmla="*/ 0 60000 65536"/>
                <a:gd name="T9" fmla="*/ 0 w 384"/>
                <a:gd name="T10" fmla="*/ 0 h 56"/>
                <a:gd name="T11" fmla="*/ 384 w 38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56">
                  <a:moveTo>
                    <a:pt x="0" y="48"/>
                  </a:moveTo>
                  <a:cubicBezTo>
                    <a:pt x="88" y="52"/>
                    <a:pt x="176" y="56"/>
                    <a:pt x="240" y="48"/>
                  </a:cubicBezTo>
                  <a:cubicBezTo>
                    <a:pt x="304" y="40"/>
                    <a:pt x="344" y="20"/>
                    <a:pt x="38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684DD7DE-BEB6-66E4-973C-E9A28FBE6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" y="1908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sz="1500" dirty="0">
                <a:solidFill>
                  <a:srgbClr val="FFFF00"/>
                </a:solidFill>
              </a:endParaRPr>
            </a:p>
          </p:txBody>
        </p:sp>
        <p:grpSp>
          <p:nvGrpSpPr>
            <p:cNvPr id="12" name="Group 45">
              <a:extLst>
                <a:ext uri="{FF2B5EF4-FFF2-40B4-BE49-F238E27FC236}">
                  <a16:creationId xmlns:a16="http://schemas.microsoft.com/office/drawing/2014/main" id="{D480FF13-25F4-D395-ED00-B328FE54A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6" y="2190"/>
              <a:ext cx="288" cy="334"/>
              <a:chOff x="453" y="2256"/>
              <a:chExt cx="1920" cy="1920"/>
            </a:xfrm>
          </p:grpSpPr>
          <p:sp>
            <p:nvSpPr>
              <p:cNvPr id="15" name="Line 46">
                <a:extLst>
                  <a:ext uri="{FF2B5EF4-FFF2-40B4-BE49-F238E27FC236}">
                    <a16:creationId xmlns:a16="http://schemas.microsoft.com/office/drawing/2014/main" id="{234E376C-1F0A-CE1F-3F56-2C479C4D7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7" y="2256"/>
                <a:ext cx="0" cy="1920"/>
              </a:xfrm>
              <a:prstGeom prst="line">
                <a:avLst/>
              </a:prstGeom>
              <a:noFill/>
              <a:ln w="38100">
                <a:solidFill>
                  <a:srgbClr val="04E3FA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Line 47">
                <a:extLst>
                  <a:ext uri="{FF2B5EF4-FFF2-40B4-BE49-F238E27FC236}">
                    <a16:creationId xmlns:a16="http://schemas.microsoft.com/office/drawing/2014/main" id="{560591F0-A3B0-DD7A-80B2-E41B14CB3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413" y="2263"/>
                <a:ext cx="0" cy="1920"/>
              </a:xfrm>
              <a:prstGeom prst="line">
                <a:avLst/>
              </a:prstGeom>
              <a:noFill/>
              <a:ln w="38100">
                <a:solidFill>
                  <a:srgbClr val="04E3FA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Rectangle 49">
              <a:extLst>
                <a:ext uri="{FF2B5EF4-FFF2-40B4-BE49-F238E27FC236}">
                  <a16:creationId xmlns:a16="http://schemas.microsoft.com/office/drawing/2014/main" id="{3EA49EF6-1F50-E3EC-C2DD-1F8A7BA97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304"/>
              <a:ext cx="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rgbClr val="FFFF00"/>
                  </a:solidFill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14" name="Rectangle 51">
              <a:extLst>
                <a:ext uri="{FF2B5EF4-FFF2-40B4-BE49-F238E27FC236}">
                  <a16:creationId xmlns:a16="http://schemas.microsoft.com/office/drawing/2014/main" id="{C286466F-3F20-A20F-CFD3-944631F99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968"/>
              <a:ext cx="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101641B-2097-F189-ABA0-76F2C4BF4068}"/>
              </a:ext>
            </a:extLst>
          </p:cNvPr>
          <p:cNvSpPr txBox="1">
            <a:spLocks/>
          </p:cNvSpPr>
          <p:nvPr/>
        </p:nvSpPr>
        <p:spPr>
          <a:xfrm>
            <a:off x="481913" y="982098"/>
            <a:ext cx="7831607" cy="670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j-cs"/>
              </a:defRPr>
            </a:lvl1pPr>
          </a:lstStyle>
          <a:p>
            <a:r>
              <a:rPr lang="en-US" sz="3300" dirty="0">
                <a:solidFill>
                  <a:srgbClr val="FFFF00"/>
                </a:solidFill>
              </a:rPr>
              <a:t>A Surface-Based Spherical Coordinate System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9B7A48-3037-CDE0-7D47-81FBFAEC0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2797892" cy="74295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fsaverage Space</a:t>
            </a:r>
          </a:p>
        </p:txBody>
      </p:sp>
      <p:pic>
        <p:nvPicPr>
          <p:cNvPr id="23557" name="Picture 5" descr="fsaverage">
            <a:extLst>
              <a:ext uri="{FF2B5EF4-FFF2-40B4-BE49-F238E27FC236}">
                <a16:creationId xmlns:a16="http://schemas.microsoft.com/office/drawing/2014/main" id="{F52C7A7E-106A-F265-9BCB-C498C1F4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625" r="18750" b="4688"/>
          <a:stretch>
            <a:fillRect/>
          </a:stretch>
        </p:blipFill>
        <p:spPr bwMode="auto">
          <a:xfrm>
            <a:off x="6561438" y="3773443"/>
            <a:ext cx="1465502" cy="17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>
            <a:extLst>
              <a:ext uri="{FF2B5EF4-FFF2-40B4-BE49-F238E27FC236}">
                <a16:creationId xmlns:a16="http://schemas.microsoft.com/office/drawing/2014/main" id="{F6E9B96D-86C9-5456-A1E8-FD29104D9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03" y="4112259"/>
            <a:ext cx="5282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4161750" indent="-24161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Default registration space</a:t>
            </a:r>
          </a:p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Like the MNI152 but for surfaces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62E995-FF9D-9F6C-DF14-0E255111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3503" y="646277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13</a:t>
            </a:fld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4" name="Picture 3" descr="A green and red brain&#10;&#10;AI-generated content may be incorrect.">
            <a:extLst>
              <a:ext uri="{FF2B5EF4-FFF2-40B4-BE49-F238E27FC236}">
                <a16:creationId xmlns:a16="http://schemas.microsoft.com/office/drawing/2014/main" id="{B1F127ED-AF15-A8A6-9072-472A0153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9" t="5067" r="9694" b="8101"/>
          <a:stretch>
            <a:fillRect/>
          </a:stretch>
        </p:blipFill>
        <p:spPr>
          <a:xfrm>
            <a:off x="381042" y="1864326"/>
            <a:ext cx="2504261" cy="1909118"/>
          </a:xfrm>
          <a:prstGeom prst="rect">
            <a:avLst/>
          </a:prstGeom>
        </p:spPr>
      </p:pic>
      <p:pic>
        <p:nvPicPr>
          <p:cNvPr id="6" name="Picture 5" descr="A green and red brain&#10;&#10;AI-generated content may be incorrect.">
            <a:extLst>
              <a:ext uri="{FF2B5EF4-FFF2-40B4-BE49-F238E27FC236}">
                <a16:creationId xmlns:a16="http://schemas.microsoft.com/office/drawing/2014/main" id="{D5D7B6AE-8AA5-204F-7106-8CEE72AE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39" t="5065" r="9694" b="8103"/>
          <a:stretch>
            <a:fillRect/>
          </a:stretch>
        </p:blipFill>
        <p:spPr>
          <a:xfrm>
            <a:off x="2829700" y="1864325"/>
            <a:ext cx="2504261" cy="1909118"/>
          </a:xfrm>
          <a:prstGeom prst="rect">
            <a:avLst/>
          </a:prstGeom>
        </p:spPr>
      </p:pic>
      <p:pic>
        <p:nvPicPr>
          <p:cNvPr id="8" name="Picture 7" descr="A green and red object&#10;&#10;AI-generated content may be incorrect.">
            <a:extLst>
              <a:ext uri="{FF2B5EF4-FFF2-40B4-BE49-F238E27FC236}">
                <a16:creationId xmlns:a16="http://schemas.microsoft.com/office/drawing/2014/main" id="{2395C906-A5A4-E731-635E-8D2E7869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1" t="8757" r="5211" b="6659"/>
          <a:stretch>
            <a:fillRect/>
          </a:stretch>
        </p:blipFill>
        <p:spPr>
          <a:xfrm>
            <a:off x="5323285" y="1864325"/>
            <a:ext cx="2699951" cy="19091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584200"/>
            <a:ext cx="7772400" cy="1016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0267" y="448734"/>
            <a:ext cx="8263467" cy="677333"/>
          </a:xfrm>
          <a:prstGeom prst="rect">
            <a:avLst/>
          </a:prstGeom>
          <a:noFill/>
          <a:ln>
            <a:noFill/>
          </a:ln>
          <a:effectLst/>
        </p:spPr>
        <p:txBody>
          <a:bodyPr lIns="80434" tIns="39511" rIns="80434" bIns="39511" anchor="ctr"/>
          <a:lstStyle/>
          <a:p>
            <a:pPr algn="ctr">
              <a:defRPr/>
            </a:pPr>
            <a:r>
              <a:rPr lang="en-US" sz="3556" dirty="0">
                <a:solidFill>
                  <a:srgbClr val="FFFF00"/>
                </a:solidFill>
                <a:latin typeface="+mj-lt"/>
                <a:ea typeface="ＭＳ Ｐゴシック" charset="0"/>
              </a:rPr>
              <a:t>Aging Exploratory Analysis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1536701"/>
            <a:ext cx="555272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4248856"/>
            <a:ext cx="3894015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In which areas does thickness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Change with age?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645" y="5603523"/>
            <a:ext cx="4301177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Cortical Thickness </a:t>
            </a: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vs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Aging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Salat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et al, 2004, Cerebral Cortex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584200"/>
            <a:ext cx="7772400" cy="1016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0267" y="448734"/>
            <a:ext cx="8263467" cy="677333"/>
          </a:xfrm>
          <a:prstGeom prst="rect">
            <a:avLst/>
          </a:prstGeom>
          <a:noFill/>
          <a:ln>
            <a:noFill/>
          </a:ln>
          <a:effectLst/>
        </p:spPr>
        <p:txBody>
          <a:bodyPr lIns="80434" tIns="39511" rIns="80434" bIns="39511" anchor="ctr"/>
          <a:lstStyle/>
          <a:p>
            <a:pPr algn="ctr">
              <a:defRPr/>
            </a:pPr>
            <a:r>
              <a:rPr lang="en-US" sz="3556" dirty="0">
                <a:solidFill>
                  <a:srgbClr val="FFFF00"/>
                </a:solidFill>
                <a:latin typeface="+mj-lt"/>
                <a:ea typeface="ＭＳ Ｐゴシック" charset="0"/>
              </a:rPr>
              <a:t>Aging Thickness Study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534" y="1126067"/>
            <a:ext cx="386836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N=40 (all in </a:t>
            </a: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fsaverage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space)</a:t>
            </a:r>
          </a:p>
        </p:txBody>
      </p:sp>
      <p:pic>
        <p:nvPicPr>
          <p:cNvPr id="9221" name="Picture 1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9" y="3636434"/>
            <a:ext cx="3423356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2467"/>
            <a:ext cx="8154812" cy="18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3"/>
          <p:cNvSpPr txBox="1">
            <a:spLocks noChangeArrowheads="1"/>
          </p:cNvSpPr>
          <p:nvPr/>
        </p:nvSpPr>
        <p:spPr bwMode="auto">
          <a:xfrm>
            <a:off x="3921478" y="5935134"/>
            <a:ext cx="594861" cy="2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44" b="1">
                <a:solidFill>
                  <a:srgbClr val="FFFF00"/>
                </a:solidFill>
                <a:latin typeface="Arial" panose="020B0604020202020204" pitchFamily="34" charset="0"/>
              </a:rPr>
              <a:t>p&lt;.01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98145"/>
            <a:ext cx="2490612" cy="158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76990"/>
            <a:ext cx="2482145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12" y="3496733"/>
            <a:ext cx="2514600" cy="15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9" t="713" r="1534" b="84271"/>
          <a:stretch>
            <a:fillRect/>
          </a:stretch>
        </p:blipFill>
        <p:spPr bwMode="auto">
          <a:xfrm>
            <a:off x="6627989" y="5789790"/>
            <a:ext cx="128411" cy="6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6698545" y="5892800"/>
            <a:ext cx="983544" cy="3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78">
                <a:solidFill>
                  <a:srgbClr val="FFFF00"/>
                </a:solidFill>
                <a:latin typeface="Arial" panose="020B0604020202020204" pitchFamily="34" charset="0"/>
              </a:rPr>
              <a:t>Positive Age Correlation</a:t>
            </a:r>
          </a:p>
        </p:txBody>
      </p:sp>
      <p:pic>
        <p:nvPicPr>
          <p:cNvPr id="922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7" t="5394" r="1534" b="79793"/>
          <a:stretch>
            <a:fillRect/>
          </a:stretch>
        </p:blipFill>
        <p:spPr bwMode="auto">
          <a:xfrm>
            <a:off x="6627989" y="5178778"/>
            <a:ext cx="128411" cy="6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2"/>
          <p:cNvSpPr txBox="1">
            <a:spLocks noChangeArrowheads="1"/>
          </p:cNvSpPr>
          <p:nvPr/>
        </p:nvSpPr>
        <p:spPr bwMode="auto">
          <a:xfrm>
            <a:off x="6705601" y="5287434"/>
            <a:ext cx="1065389" cy="3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78">
                <a:solidFill>
                  <a:srgbClr val="FFFF00"/>
                </a:solidFill>
                <a:latin typeface="Arial" panose="020B0604020202020204" pitchFamily="34" charset="0"/>
              </a:rPr>
              <a:t>Negative Age Correlation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48BB-AD7B-61F8-8D55-7D6F203D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9B32651C-378E-1A52-53BB-493FAA7461D2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Multimodal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6258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>
            <a:extLst>
              <a:ext uri="{FF2B5EF4-FFF2-40B4-BE49-F238E27FC236}">
                <a16:creationId xmlns:a16="http://schemas.microsoft.com/office/drawing/2014/main" id="{BBBE85BD-ACB3-7980-0A32-831E17FA4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A329A92F-5C4D-B892-563E-E2BD9D014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0052" name="Picture 3">
            <a:extLst>
              <a:ext uri="{FF2B5EF4-FFF2-40B4-BE49-F238E27FC236}">
                <a16:creationId xmlns:a16="http://schemas.microsoft.com/office/drawing/2014/main" id="{414DD0BC-5715-609F-D22C-BA097C69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Rectangle 4">
            <a:extLst>
              <a:ext uri="{FF2B5EF4-FFF2-40B4-BE49-F238E27FC236}">
                <a16:creationId xmlns:a16="http://schemas.microsoft.com/office/drawing/2014/main" id="{39E69E03-55DA-63E2-BC36-CEFCE0285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0054" name="Picture 5">
            <a:extLst>
              <a:ext uri="{FF2B5EF4-FFF2-40B4-BE49-F238E27FC236}">
                <a16:creationId xmlns:a16="http://schemas.microsoft.com/office/drawing/2014/main" id="{9EA3ECD9-5595-5456-F908-28541B0C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6">
            <a:extLst>
              <a:ext uri="{FF2B5EF4-FFF2-40B4-BE49-F238E27FC236}">
                <a16:creationId xmlns:a16="http://schemas.microsoft.com/office/drawing/2014/main" id="{1537A6E8-F972-3EFC-B1E8-8A11D5D1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7">
            <a:extLst>
              <a:ext uri="{FF2B5EF4-FFF2-40B4-BE49-F238E27FC236}">
                <a16:creationId xmlns:a16="http://schemas.microsoft.com/office/drawing/2014/main" id="{352D4F72-AEE3-C0FB-079E-3461BD7C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8">
            <a:extLst>
              <a:ext uri="{FF2B5EF4-FFF2-40B4-BE49-F238E27FC236}">
                <a16:creationId xmlns:a16="http://schemas.microsoft.com/office/drawing/2014/main" id="{317997E6-5F92-D11F-AF20-A8451C34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>
            <a:extLst>
              <a:ext uri="{FF2B5EF4-FFF2-40B4-BE49-F238E27FC236}">
                <a16:creationId xmlns:a16="http://schemas.microsoft.com/office/drawing/2014/main" id="{51E7179F-E144-B8FB-5B35-8DD7DEB1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F5650EE4-D6BF-E273-C066-DE515953A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AFD00"/>
                </a:solidFill>
              </a:rPr>
              <a:t>On-vs-Off</a:t>
            </a: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ADD6903D-7933-738E-2CED-EC22F26C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124200" y="1255712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03" name="Group 6">
            <a:extLst>
              <a:ext uri="{FF2B5EF4-FFF2-40B4-BE49-F238E27FC236}">
                <a16:creationId xmlns:a16="http://schemas.microsoft.com/office/drawing/2014/main" id="{0609757B-30D5-CD9A-940E-CD839F6467AF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143000"/>
            <a:ext cx="608013" cy="3303588"/>
            <a:chOff x="325" y="738"/>
            <a:chExt cx="383" cy="2081"/>
          </a:xfrm>
        </p:grpSpPr>
        <p:pic>
          <p:nvPicPr>
            <p:cNvPr id="132107" name="Picture 7">
              <a:extLst>
                <a:ext uri="{FF2B5EF4-FFF2-40B4-BE49-F238E27FC236}">
                  <a16:creationId xmlns:a16="http://schemas.microsoft.com/office/drawing/2014/main" id="{B7337D8B-C4CE-6BE6-3C8F-BBA3BFC26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624" y="805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8" name="Rectangle 8">
              <a:extLst>
                <a:ext uri="{FF2B5EF4-FFF2-40B4-BE49-F238E27FC236}">
                  <a16:creationId xmlns:a16="http://schemas.microsoft.com/office/drawing/2014/main" id="{59981B5A-2017-D4D5-5D6D-615C6F8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738"/>
              <a:ext cx="30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 dirty="0">
                  <a:solidFill>
                    <a:srgbClr val="FFFFFF"/>
                  </a:solidFill>
                </a:rPr>
                <a:t>10</a:t>
              </a:r>
              <a:r>
                <a:rPr lang="en-US" altLang="en-US" sz="2000" baseline="30000" dirty="0">
                  <a:solidFill>
                    <a:srgbClr val="FFFFFF"/>
                  </a:solidFill>
                </a:rPr>
                <a:t>-5</a:t>
              </a:r>
            </a:p>
          </p:txBody>
        </p:sp>
      </p:grpSp>
      <p:sp>
        <p:nvSpPr>
          <p:cNvPr id="132106" name="Rectangle 13">
            <a:extLst>
              <a:ext uri="{FF2B5EF4-FFF2-40B4-BE49-F238E27FC236}">
                <a16:creationId xmlns:a16="http://schemas.microsoft.com/office/drawing/2014/main" id="{8D302DE5-8090-93C6-9941-74CCFCB9F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611642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 dirty="0">
                <a:solidFill>
                  <a:srgbClr val="FAFD00"/>
                </a:solidFill>
              </a:rPr>
              <a:t>Significance Map</a:t>
            </a:r>
          </a:p>
          <a:p>
            <a:pPr algn="ctr" eaLnBrk="1" hangingPunct="1">
              <a:buSzPct val="100000"/>
            </a:pPr>
            <a:r>
              <a:rPr lang="en-US" altLang="en-US" sz="2000" dirty="0">
                <a:solidFill>
                  <a:srgbClr val="FAFD00"/>
                </a:solidFill>
              </a:rPr>
              <a:t>(</a:t>
            </a:r>
            <a:r>
              <a:rPr lang="en-US" altLang="en-US" sz="2000" dirty="0" err="1">
                <a:solidFill>
                  <a:srgbClr val="FAFD00"/>
                </a:solidFill>
              </a:rPr>
              <a:t>Thresholded</a:t>
            </a:r>
            <a:r>
              <a:rPr lang="en-US" altLang="en-US" sz="2000" dirty="0">
                <a:solidFill>
                  <a:srgbClr val="FAFD00"/>
                </a:solidFill>
              </a:rPr>
              <a:t> p&lt;.01)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DB9B286-A0B3-39F5-0A49-45A5B957A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155" y="4275092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FF"/>
                </a:solidFill>
              </a:rPr>
              <a:t>10</a:t>
            </a:r>
            <a:r>
              <a:rPr lang="en-US" altLang="en-US" sz="2000" baseline="30000" dirty="0">
                <a:solidFill>
                  <a:srgbClr val="FFFFFF"/>
                </a:solidFill>
              </a:rPr>
              <a:t>-5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ED42379-AE58-08D3-50AA-6E4F224BA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2688875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FF"/>
                </a:solidFill>
              </a:rPr>
              <a:t>10</a:t>
            </a:r>
            <a:r>
              <a:rPr lang="en-US" altLang="en-US" sz="2000" baseline="30000" dirty="0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A672972-B862-E97C-120B-2AA32730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22562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>
            <a:extLst>
              <a:ext uri="{FF2B5EF4-FFF2-40B4-BE49-F238E27FC236}">
                <a16:creationId xmlns:a16="http://schemas.microsoft.com/office/drawing/2014/main" id="{28F7EA6A-0469-0E35-752E-728698CFCB7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34158" name="Picture 3">
              <a:extLst>
                <a:ext uri="{FF2B5EF4-FFF2-40B4-BE49-F238E27FC236}">
                  <a16:creationId xmlns:a16="http://schemas.microsoft.com/office/drawing/2014/main" id="{0D35352E-7982-47BC-7D8B-235B4507E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9" name="Rectangle 4">
              <a:extLst>
                <a:ext uri="{FF2B5EF4-FFF2-40B4-BE49-F238E27FC236}">
                  <a16:creationId xmlns:a16="http://schemas.microsoft.com/office/drawing/2014/main" id="{6B1DDB7D-2CE0-55E3-0033-7393F4EB6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7" name="Group 5">
            <a:extLst>
              <a:ext uri="{FF2B5EF4-FFF2-40B4-BE49-F238E27FC236}">
                <a16:creationId xmlns:a16="http://schemas.microsoft.com/office/drawing/2014/main" id="{395FEFC2-16CD-E9E4-7FC8-246BDA79805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382963"/>
            <a:ext cx="2359025" cy="2587625"/>
            <a:chOff x="1248" y="2513"/>
            <a:chExt cx="1486" cy="1630"/>
          </a:xfrm>
        </p:grpSpPr>
        <p:pic>
          <p:nvPicPr>
            <p:cNvPr id="134156" name="Picture 6">
              <a:extLst>
                <a:ext uri="{FF2B5EF4-FFF2-40B4-BE49-F238E27FC236}">
                  <a16:creationId xmlns:a16="http://schemas.microsoft.com/office/drawing/2014/main" id="{3585C02B-A85D-465D-9042-407789A48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7" name="Rectangle 7">
              <a:extLst>
                <a:ext uri="{FF2B5EF4-FFF2-40B4-BE49-F238E27FC236}">
                  <a16:creationId xmlns:a16="http://schemas.microsoft.com/office/drawing/2014/main" id="{BC45A643-4107-EE69-2BEA-C68D3C6D3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8" name="Group 8">
            <a:extLst>
              <a:ext uri="{FF2B5EF4-FFF2-40B4-BE49-F238E27FC236}">
                <a16:creationId xmlns:a16="http://schemas.microsoft.com/office/drawing/2014/main" id="{8BF37297-8EB1-969E-120D-2F196A02490E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34154" name="Picture 9">
              <a:extLst>
                <a:ext uri="{FF2B5EF4-FFF2-40B4-BE49-F238E27FC236}">
                  <a16:creationId xmlns:a16="http://schemas.microsoft.com/office/drawing/2014/main" id="{87F4D27A-5640-2DCB-34C1-F42CFCB15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5" name="Rectangle 10">
              <a:extLst>
                <a:ext uri="{FF2B5EF4-FFF2-40B4-BE49-F238E27FC236}">
                  <a16:creationId xmlns:a16="http://schemas.microsoft.com/office/drawing/2014/main" id="{FD8D5FD2-3580-A3D3-7938-8C3EA7A88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9" name="Group 11">
            <a:extLst>
              <a:ext uri="{FF2B5EF4-FFF2-40B4-BE49-F238E27FC236}">
                <a16:creationId xmlns:a16="http://schemas.microsoft.com/office/drawing/2014/main" id="{74672F76-021C-3895-4E31-88992C2ED5D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230563"/>
            <a:ext cx="4111625" cy="2865437"/>
            <a:chOff x="2880" y="2417"/>
            <a:chExt cx="2590" cy="1805"/>
          </a:xfrm>
        </p:grpSpPr>
        <p:pic>
          <p:nvPicPr>
            <p:cNvPr id="134152" name="Picture 12">
              <a:extLst>
                <a:ext uri="{FF2B5EF4-FFF2-40B4-BE49-F238E27FC236}">
                  <a16:creationId xmlns:a16="http://schemas.microsoft.com/office/drawing/2014/main" id="{B53D602D-1C74-E125-4225-DDF93F74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3" name="Rectangle 13">
              <a:extLst>
                <a:ext uri="{FF2B5EF4-FFF2-40B4-BE49-F238E27FC236}">
                  <a16:creationId xmlns:a16="http://schemas.microsoft.com/office/drawing/2014/main" id="{DB154D73-D140-BED7-8BE9-39C6B801A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34151" name="Rectangle 15">
            <a:extLst>
              <a:ext uri="{FF2B5EF4-FFF2-40B4-BE49-F238E27FC236}">
                <a16:creationId xmlns:a16="http://schemas.microsoft.com/office/drawing/2014/main" id="{DB578A86-1F67-33E3-9983-C74C57CD0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9DB8-9912-64C5-AB22-962F74274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8A6EB30D-C433-4C39-8D90-F1A168F49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8898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32CC29A2-45C4-B866-00AB-F9431EC9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878836"/>
            <a:ext cx="8001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Cortical surface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Volume too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Course geared toward Data -&gt;Publication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pic>
        <p:nvPicPr>
          <p:cNvPr id="128005" name="Picture 4">
            <a:extLst>
              <a:ext uri="{FF2B5EF4-FFF2-40B4-BE49-F238E27FC236}">
                <a16:creationId xmlns:a16="http://schemas.microsoft.com/office/drawing/2014/main" id="{FD48655D-2AFF-51CA-141D-B9E24AA4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EBF68558-B02B-A657-E9C0-9A93FC20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</p:spTree>
    <p:extLst>
      <p:ext uri="{BB962C8B-B14F-4D97-AF65-F5344CB8AC3E}">
        <p14:creationId xmlns:p14="http://schemas.microsoft.com/office/powerpoint/2010/main" val="366070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388C-DDDE-E049-8A48-CF5BAAE6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1853B8BB-D35D-D61D-F82F-C7BBD128DB09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Smoothing</a:t>
            </a:r>
          </a:p>
        </p:txBody>
      </p:sp>
    </p:spTree>
    <p:extLst>
      <p:ext uri="{BB962C8B-B14F-4D97-AF65-F5344CB8AC3E}">
        <p14:creationId xmlns:p14="http://schemas.microsoft.com/office/powerpoint/2010/main" val="294212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F7985D9-6CDD-F723-F714-CD6DD2781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467" y="218722"/>
            <a:ext cx="7772400" cy="1016001"/>
          </a:xfrm>
        </p:spPr>
        <p:txBody>
          <a:bodyPr/>
          <a:lstStyle/>
          <a:p>
            <a:r>
              <a:rPr lang="en-US" altLang="en-US" sz="3556"/>
              <a:t>Volume-based Smoothing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3B93EE77-C8B0-50B6-EAA1-A04D9AC976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6701" y="5953479"/>
            <a:ext cx="184731" cy="4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812810">
              <a:spcBef>
                <a:spcPct val="0"/>
              </a:spcBef>
              <a:buSzTx/>
              <a:buNone/>
            </a:pPr>
            <a:endParaRPr lang="en-US" altLang="en-US" sz="2489">
              <a:solidFill>
                <a:srgbClr val="FFFFFF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8C2939B-E972-2232-A4A4-D45AB331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1397000"/>
            <a:ext cx="4064000" cy="18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489" dirty="0">
                <a:solidFill>
                  <a:srgbClr val="FAFD00"/>
                </a:solidFill>
              </a:rPr>
              <a:t> </a:t>
            </a:r>
            <a:r>
              <a:rPr lang="en-US" altLang="en-US" sz="2844" dirty="0">
                <a:solidFill>
                  <a:srgbClr val="FAFD00"/>
                </a:solidFill>
              </a:rPr>
              <a:t>Smoothing is averaging of “nearby” voxels</a:t>
            </a:r>
          </a:p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844" dirty="0">
                <a:solidFill>
                  <a:srgbClr val="FAFD00"/>
                </a:solidFill>
              </a:rPr>
              <a:t> Mixing of tissue types</a:t>
            </a:r>
          </a:p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844" dirty="0">
                <a:solidFill>
                  <a:srgbClr val="FAFD00"/>
                </a:solidFill>
              </a:rPr>
              <a:t> Jumping across sulci</a:t>
            </a:r>
          </a:p>
        </p:txBody>
      </p:sp>
      <p:pic>
        <p:nvPicPr>
          <p:cNvPr id="26629" name="Picture 6" descr="cor-for-thickness">
            <a:extLst>
              <a:ext uri="{FF2B5EF4-FFF2-40B4-BE49-F238E27FC236}">
                <a16:creationId xmlns:a16="http://schemas.microsoft.com/office/drawing/2014/main" id="{578E510D-4246-2582-8A55-05FF1A37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61534"/>
            <a:ext cx="4023078" cy="493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 28">
            <a:extLst>
              <a:ext uri="{FF2B5EF4-FFF2-40B4-BE49-F238E27FC236}">
                <a16:creationId xmlns:a16="http://schemas.microsoft.com/office/drawing/2014/main" id="{3E2679C1-0F7A-A0E0-4755-D7B726D5A351}"/>
              </a:ext>
            </a:extLst>
          </p:cNvPr>
          <p:cNvGrpSpPr>
            <a:grpSpLocks/>
          </p:cNvGrpSpPr>
          <p:nvPr/>
        </p:nvGrpSpPr>
        <p:grpSpPr bwMode="auto">
          <a:xfrm>
            <a:off x="969434" y="1446390"/>
            <a:ext cx="2575277" cy="2932289"/>
            <a:chOff x="792" y="755"/>
            <a:chExt cx="1825" cy="2078"/>
          </a:xfrm>
        </p:grpSpPr>
        <p:grpSp>
          <p:nvGrpSpPr>
            <p:cNvPr id="26632" name="Group 25">
              <a:extLst>
                <a:ext uri="{FF2B5EF4-FFF2-40B4-BE49-F238E27FC236}">
                  <a16:creationId xmlns:a16="http://schemas.microsoft.com/office/drawing/2014/main" id="{710E640B-C251-8BE8-CF4F-010BEED843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" y="1008"/>
              <a:ext cx="1825" cy="1825"/>
              <a:chOff x="4488" y="1680"/>
              <a:chExt cx="1825" cy="1825"/>
            </a:xfrm>
          </p:grpSpPr>
          <p:sp>
            <p:nvSpPr>
              <p:cNvPr id="26635" name="Oval 8">
                <a:extLst>
                  <a:ext uri="{FF2B5EF4-FFF2-40B4-BE49-F238E27FC236}">
                    <a16:creationId xmlns:a16="http://schemas.microsoft.com/office/drawing/2014/main" id="{775EBB2C-A58C-8AC7-9FF2-DA1143102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2136"/>
                <a:ext cx="912" cy="912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defTabSz="812810">
                  <a:spcBef>
                    <a:spcPct val="0"/>
                  </a:spcBef>
                  <a:buSzTx/>
                  <a:buNone/>
                </a:pPr>
                <a:endParaRPr lang="en-US" altLang="en-US" sz="1778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6636" name="Group 23">
                <a:extLst>
                  <a:ext uri="{FF2B5EF4-FFF2-40B4-BE49-F238E27FC236}">
                    <a16:creationId xmlns:a16="http://schemas.microsoft.com/office/drawing/2014/main" id="{93E18423-532B-51DB-0D31-8D53CDA5C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0" y="2472"/>
                <a:ext cx="240" cy="240"/>
                <a:chOff x="4104" y="3072"/>
                <a:chExt cx="240" cy="240"/>
              </a:xfrm>
            </p:grpSpPr>
            <p:sp>
              <p:nvSpPr>
                <p:cNvPr id="26638" name="Line 21">
                  <a:extLst>
                    <a:ext uri="{FF2B5EF4-FFF2-40B4-BE49-F238E27FC236}">
                      <a16:creationId xmlns:a16="http://schemas.microsoft.com/office/drawing/2014/main" id="{20EFBD5D-2709-EF1F-3E9F-5D924A217E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4" y="31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812810"/>
                  <a:endParaRPr lang="en-US" sz="1778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6639" name="Line 22">
                  <a:extLst>
                    <a:ext uri="{FF2B5EF4-FFF2-40B4-BE49-F238E27FC236}">
                      <a16:creationId xmlns:a16="http://schemas.microsoft.com/office/drawing/2014/main" id="{E49C5799-8CEC-4E00-95F2-9DCB7B689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4104" y="31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812810"/>
                  <a:endParaRPr lang="en-US" sz="1778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26637" name="Oval 24">
                <a:extLst>
                  <a:ext uri="{FF2B5EF4-FFF2-40B4-BE49-F238E27FC236}">
                    <a16:creationId xmlns:a16="http://schemas.microsoft.com/office/drawing/2014/main" id="{DE675424-7E50-0990-CB41-1C4671936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1680"/>
                <a:ext cx="1825" cy="1825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defTabSz="812810">
                  <a:spcBef>
                    <a:spcPct val="0"/>
                  </a:spcBef>
                  <a:buSzTx/>
                  <a:buNone/>
                </a:pPr>
                <a:endParaRPr lang="en-US" altLang="en-US" sz="1778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33" name="Text Box 26">
              <a:extLst>
                <a:ext uri="{FF2B5EF4-FFF2-40B4-BE49-F238E27FC236}">
                  <a16:creationId xmlns:a16="http://schemas.microsoft.com/office/drawing/2014/main" id="{D6F0D495-2078-6316-F550-178E21447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0" y="1248"/>
              <a:ext cx="100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defTabSz="812810">
                <a:spcBef>
                  <a:spcPct val="0"/>
                </a:spcBef>
                <a:buSzTx/>
                <a:buNone/>
              </a:pPr>
              <a:r>
                <a:rPr lang="en-US" altLang="en-US" sz="1778">
                  <a:solidFill>
                    <a:srgbClr val="00FF00"/>
                  </a:solidFill>
                </a:rPr>
                <a:t>7mm FWHM</a:t>
              </a:r>
            </a:p>
          </p:txBody>
        </p:sp>
        <p:sp>
          <p:nvSpPr>
            <p:cNvPr id="26634" name="Text Box 27">
              <a:extLst>
                <a:ext uri="{FF2B5EF4-FFF2-40B4-BE49-F238E27FC236}">
                  <a16:creationId xmlns:a16="http://schemas.microsoft.com/office/drawing/2014/main" id="{E8BEF822-328A-08FB-F2FB-4F54FAA3C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" y="755"/>
              <a:ext cx="108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defTabSz="812810">
                <a:spcBef>
                  <a:spcPct val="0"/>
                </a:spcBef>
                <a:buSzTx/>
                <a:buNone/>
              </a:pPr>
              <a:r>
                <a:rPr lang="en-US" altLang="en-US" sz="1778">
                  <a:solidFill>
                    <a:srgbClr val="00FF00"/>
                  </a:solidFill>
                </a:rPr>
                <a:t>14mm FWHM</a:t>
              </a:r>
            </a:p>
          </p:txBody>
        </p:sp>
      </p:grpSp>
      <p:sp>
        <p:nvSpPr>
          <p:cNvPr id="26631" name="TextBox 14">
            <a:extLst>
              <a:ext uri="{FF2B5EF4-FFF2-40B4-BE49-F238E27FC236}">
                <a16:creationId xmlns:a16="http://schemas.microsoft.com/office/drawing/2014/main" id="{A3ECA32E-51B3-29C7-BABA-0D7CA206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7" y="6158089"/>
            <a:ext cx="298480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812810">
              <a:spcBef>
                <a:spcPct val="0"/>
              </a:spcBef>
              <a:buSzTx/>
              <a:buNone/>
            </a:pPr>
            <a:r>
              <a:rPr lang="en-US" altLang="en-US" sz="1778">
                <a:solidFill>
                  <a:srgbClr val="FFFFFF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 dirty="0">
                <a:solidFill>
                  <a:srgbClr val="FAFD00"/>
                </a:solidFill>
              </a:rPr>
              <a:t>Surface-based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397" y="1524001"/>
            <a:ext cx="4432300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91440"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solidFill>
                  <a:srgbClr val="FAFD00"/>
                </a:solidFill>
              </a:rPr>
              <a:t> Smooth along the surface but not normal to it.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>
            <a:extLst>
              <a:ext uri="{FF2B5EF4-FFF2-40B4-BE49-F238E27FC236}">
                <a16:creationId xmlns:a16="http://schemas.microsoft.com/office/drawing/2014/main" id="{FC148E7B-082A-A82A-0928-2CFAB7DDB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Volume Analysis: Automatic Individualized Segmentation</a:t>
            </a: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9458B650-552E-83A6-079D-828BA7A29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</a:t>
            </a:r>
            <a:r>
              <a:rPr lang="en-US" altLang="en-US" dirty="0" err="1">
                <a:solidFill>
                  <a:srgbClr val="FFFF00"/>
                </a:solidFill>
                <a:latin typeface="Arial" panose="020B0604020202020204" pitchFamily="34" charset="0"/>
              </a:rPr>
              <a:t>etc</a:t>
            </a: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2C6374E6-462D-1C50-6392-242E68C71E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Volumetric Segmentation (aseg)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109570" name="Rectangle 4">
            <a:extLst>
              <a:ext uri="{FF2B5EF4-FFF2-40B4-BE49-F238E27FC236}">
                <a16:creationId xmlns:a16="http://schemas.microsoft.com/office/drawing/2014/main" id="{C5953EAC-9C88-1B75-B9A0-F7186E0F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109571" name="Group 5">
            <a:extLst>
              <a:ext uri="{FF2B5EF4-FFF2-40B4-BE49-F238E27FC236}">
                <a16:creationId xmlns:a16="http://schemas.microsoft.com/office/drawing/2014/main" id="{19E352A1-7856-7869-7AAE-E579869D599A}"/>
              </a:ext>
            </a:extLst>
          </p:cNvPr>
          <p:cNvGrpSpPr>
            <a:grpSpLocks/>
          </p:cNvGrpSpPr>
          <p:nvPr/>
        </p:nvGrpSpPr>
        <p:grpSpPr bwMode="auto">
          <a:xfrm>
            <a:off x="1090613" y="927100"/>
            <a:ext cx="6956425" cy="4443413"/>
            <a:chOff x="380" y="609"/>
            <a:chExt cx="4513" cy="2822"/>
          </a:xfrm>
        </p:grpSpPr>
        <p:pic>
          <p:nvPicPr>
            <p:cNvPr id="109573" name="Picture 6">
              <a:extLst>
                <a:ext uri="{FF2B5EF4-FFF2-40B4-BE49-F238E27FC236}">
                  <a16:creationId xmlns:a16="http://schemas.microsoft.com/office/drawing/2014/main" id="{2519403B-EAF6-2499-580A-C0775456A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4" name="Rectangle 7">
              <a:extLst>
                <a:ext uri="{FF2B5EF4-FFF2-40B4-BE49-F238E27FC236}">
                  <a16:creationId xmlns:a16="http://schemas.microsoft.com/office/drawing/2014/main" id="{DEAD74AD-059A-BC98-6192-5B8036837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109575" name="Rectangle 8">
              <a:extLst>
                <a:ext uri="{FF2B5EF4-FFF2-40B4-BE49-F238E27FC236}">
                  <a16:creationId xmlns:a16="http://schemas.microsoft.com/office/drawing/2014/main" id="{50472874-6275-F4ED-A2AF-669C0B742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109576" name="Rectangle 9">
              <a:extLst>
                <a:ext uri="{FF2B5EF4-FFF2-40B4-BE49-F238E27FC236}">
                  <a16:creationId xmlns:a16="http://schemas.microsoft.com/office/drawing/2014/main" id="{75C6FBA7-FC70-C66A-479D-C07B5CA42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109577" name="Rectangle 10">
              <a:extLst>
                <a:ext uri="{FF2B5EF4-FFF2-40B4-BE49-F238E27FC236}">
                  <a16:creationId xmlns:a16="http://schemas.microsoft.com/office/drawing/2014/main" id="{8CC39A8C-7C48-C04E-E163-B2FADCB4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109578" name="Rectangle 11">
              <a:extLst>
                <a:ext uri="{FF2B5EF4-FFF2-40B4-BE49-F238E27FC236}">
                  <a16:creationId xmlns:a16="http://schemas.microsoft.com/office/drawing/2014/main" id="{70F1DAD8-0842-B51D-38F6-028BBDF13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109579" name="Rectangle 12">
              <a:extLst>
                <a:ext uri="{FF2B5EF4-FFF2-40B4-BE49-F238E27FC236}">
                  <a16:creationId xmlns:a16="http://schemas.microsoft.com/office/drawing/2014/main" id="{DD7FA253-E9E7-C479-7B10-9047548F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109580" name="Rectangle 13">
              <a:extLst>
                <a:ext uri="{FF2B5EF4-FFF2-40B4-BE49-F238E27FC236}">
                  <a16:creationId xmlns:a16="http://schemas.microsoft.com/office/drawing/2014/main" id="{503B10F9-67F5-0B85-F4D7-A66736D8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109581" name="Line 11">
              <a:extLst>
                <a:ext uri="{FF2B5EF4-FFF2-40B4-BE49-F238E27FC236}">
                  <a16:creationId xmlns:a16="http://schemas.microsoft.com/office/drawing/2014/main" id="{13972B52-9DDA-50F4-E64F-1E819B7F7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2" name="Line 12">
              <a:extLst>
                <a:ext uri="{FF2B5EF4-FFF2-40B4-BE49-F238E27FC236}">
                  <a16:creationId xmlns:a16="http://schemas.microsoft.com/office/drawing/2014/main" id="{8C08765F-A80F-9A02-BD5F-906CC7A78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3" name="Line 13">
              <a:extLst>
                <a:ext uri="{FF2B5EF4-FFF2-40B4-BE49-F238E27FC236}">
                  <a16:creationId xmlns:a16="http://schemas.microsoft.com/office/drawing/2014/main" id="{E976E060-7CEA-3E32-4ECC-7FC8C5AC9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4" name="Line 14">
              <a:extLst>
                <a:ext uri="{FF2B5EF4-FFF2-40B4-BE49-F238E27FC236}">
                  <a16:creationId xmlns:a16="http://schemas.microsoft.com/office/drawing/2014/main" id="{9435BE22-72B0-324B-863D-EAC485E666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5" name="Line 15">
              <a:extLst>
                <a:ext uri="{FF2B5EF4-FFF2-40B4-BE49-F238E27FC236}">
                  <a16:creationId xmlns:a16="http://schemas.microsoft.com/office/drawing/2014/main" id="{929F89D8-7B52-0323-B5ED-638D92C68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6" name="Line 16">
              <a:extLst>
                <a:ext uri="{FF2B5EF4-FFF2-40B4-BE49-F238E27FC236}">
                  <a16:creationId xmlns:a16="http://schemas.microsoft.com/office/drawing/2014/main" id="{B8347CC9-3744-48D2-9FB2-B530F0D9D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Line 17">
              <a:extLst>
                <a:ext uri="{FF2B5EF4-FFF2-40B4-BE49-F238E27FC236}">
                  <a16:creationId xmlns:a16="http://schemas.microsoft.com/office/drawing/2014/main" id="{89F9F407-69F3-7624-2868-9F1104DFB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Rectangle 21">
              <a:extLst>
                <a:ext uri="{FF2B5EF4-FFF2-40B4-BE49-F238E27FC236}">
                  <a16:creationId xmlns:a16="http://schemas.microsoft.com/office/drawing/2014/main" id="{C0DFC83B-6D10-75CE-BFEC-0E1CC77A4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109589" name="Rectangle 22">
              <a:extLst>
                <a:ext uri="{FF2B5EF4-FFF2-40B4-BE49-F238E27FC236}">
                  <a16:creationId xmlns:a16="http://schemas.microsoft.com/office/drawing/2014/main" id="{3C71E978-9435-817C-255E-218FD901C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109590" name="Line 20">
              <a:extLst>
                <a:ext uri="{FF2B5EF4-FFF2-40B4-BE49-F238E27FC236}">
                  <a16:creationId xmlns:a16="http://schemas.microsoft.com/office/drawing/2014/main" id="{553F9E7E-E467-9143-5995-B5EDAF0B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1" name="Line 21">
              <a:extLst>
                <a:ext uri="{FF2B5EF4-FFF2-40B4-BE49-F238E27FC236}">
                  <a16:creationId xmlns:a16="http://schemas.microsoft.com/office/drawing/2014/main" id="{03940599-9B99-E49A-7A48-E55EF7CE2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72" name="TextBox 1">
            <a:extLst>
              <a:ext uri="{FF2B5EF4-FFF2-40B4-BE49-F238E27FC236}">
                <a16:creationId xmlns:a16="http://schemas.microsoft.com/office/drawing/2014/main" id="{DC1718B7-15A3-4EF8-C8B9-4C06824F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55" y="5978149"/>
            <a:ext cx="4671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Not Shown: Nucleus Accumbens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">
            <a:extLst>
              <a:ext uri="{FF2B5EF4-FFF2-40B4-BE49-F238E27FC236}">
                <a16:creationId xmlns:a16="http://schemas.microsoft.com/office/drawing/2014/main" id="{0BC7FF26-AFC8-807A-9AF8-90FE7187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AD46398A-1BE9-3E0E-5CC3-19CACCC0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1575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3">
            <a:extLst>
              <a:ext uri="{FF2B5EF4-FFF2-40B4-BE49-F238E27FC236}">
                <a16:creationId xmlns:a16="http://schemas.microsoft.com/office/drawing/2014/main" id="{978AF617-EFAE-AA78-6D83-533E1140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  <p:sp>
        <p:nvSpPr>
          <p:cNvPr id="111621" name="TextBox 1">
            <a:extLst>
              <a:ext uri="{FF2B5EF4-FFF2-40B4-BE49-F238E27FC236}">
                <a16:creationId xmlns:a16="http://schemas.microsoft.com/office/drawing/2014/main" id="{41575293-2575-5F3D-65D9-0201201C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1171575"/>
            <a:ext cx="290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Lateral Ventricular Volume (Percent of Brain)</a:t>
            </a:r>
          </a:p>
        </p:txBody>
      </p:sp>
      <p:sp>
        <p:nvSpPr>
          <p:cNvPr id="111622" name="TextBox 2">
            <a:extLst>
              <a:ext uri="{FF2B5EF4-FFF2-40B4-BE49-F238E27FC236}">
                <a16:creationId xmlns:a16="http://schemas.microsoft.com/office/drawing/2014/main" id="{37F9EA6C-49B3-F405-6D62-ACA4F258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3281363"/>
            <a:ext cx="234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70C0"/>
                </a:solidFill>
              </a:rPr>
              <a:t>Healthy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00B0F0"/>
                </a:solidFill>
              </a:rPr>
              <a:t>Did NOT convert</a:t>
            </a:r>
          </a:p>
          <a:p>
            <a:r>
              <a:rPr lang="en-US" altLang="en-US">
                <a:solidFill>
                  <a:srgbClr val="FFFF00"/>
                </a:solidFill>
              </a:rPr>
              <a:t>Did convert</a:t>
            </a:r>
          </a:p>
          <a:p>
            <a:r>
              <a:rPr lang="en-US" altLang="en-US">
                <a:solidFill>
                  <a:srgbClr val="C00000"/>
                </a:solidFill>
              </a:rPr>
              <a:t>Probable AD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B23F-387B-F911-31B8-1868BE90A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858000" cy="690563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Other Stuff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44B84-BA8A-15FB-2444-0246336CE543}"/>
              </a:ext>
            </a:extLst>
          </p:cNvPr>
          <p:cNvSpPr txBox="1"/>
          <p:nvPr/>
        </p:nvSpPr>
        <p:spPr>
          <a:xfrm>
            <a:off x="190500" y="79751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Longitudinal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fMRI Analysis (FS-FAST)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PET Analysis (PETsurfer)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Diffusion Analysis (TRACULA)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Non-linear volume registration (SynthMorph)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Skull Stripping (</a:t>
            </a:r>
            <a:r>
              <a:rPr lang="en-US" dirty="0" err="1">
                <a:solidFill>
                  <a:srgbClr val="FFFF00"/>
                </a:solidFill>
              </a:rPr>
              <a:t>SynthStrip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Segmentations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Hippocampal and </a:t>
            </a:r>
            <a:r>
              <a:rPr lang="en-US" dirty="0" err="1">
                <a:solidFill>
                  <a:srgbClr val="FFFF00"/>
                </a:solidFill>
              </a:rPr>
              <a:t>Amygdalar</a:t>
            </a:r>
            <a:r>
              <a:rPr lang="en-US" dirty="0">
                <a:solidFill>
                  <a:srgbClr val="FFFF00"/>
                </a:solidFill>
              </a:rPr>
              <a:t> subfields (segmentHA_T1.sh)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Thalamic Nuclei (segmentThalamicNuclei.sh)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Subcortical limbic (</a:t>
            </a:r>
            <a:r>
              <a:rPr lang="en-US" dirty="0" err="1">
                <a:solidFill>
                  <a:srgbClr val="FFFF00"/>
                </a:solidFill>
              </a:rPr>
              <a:t>mri</a:t>
            </a:r>
            <a:r>
              <a:rPr lang="en-US" dirty="0">
                <a:solidFill>
                  <a:srgbClr val="FFFF00"/>
                </a:solidFill>
              </a:rPr>
              <a:t>_ </a:t>
            </a:r>
            <a:r>
              <a:rPr lang="en-US" dirty="0" err="1">
                <a:solidFill>
                  <a:srgbClr val="FFFF00"/>
                </a:solidFill>
              </a:rPr>
              <a:t>sclimbic_seg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Pineal and Pituitary (</a:t>
            </a:r>
            <a:r>
              <a:rPr lang="en-US" dirty="0" err="1">
                <a:solidFill>
                  <a:srgbClr val="FFFF00"/>
                </a:solidFill>
              </a:rPr>
              <a:t>mri_pglands_seg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Claustrum (</a:t>
            </a:r>
            <a:r>
              <a:rPr lang="en-US" dirty="0" err="1">
                <a:solidFill>
                  <a:srgbClr val="FFFF00"/>
                </a:solidFill>
              </a:rPr>
              <a:t>mri_claustrum_seg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Arousal Nuclei (</a:t>
            </a:r>
            <a:r>
              <a:rPr lang="en-US" dirty="0" err="1">
                <a:solidFill>
                  <a:srgbClr val="FFFF00"/>
                </a:solidFill>
              </a:rPr>
              <a:t>AANsegment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Brainstem (segmentBS.sh)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3</a:t>
            </a:r>
            <a:r>
              <a:rPr lang="en-US" baseline="30000" dirty="0">
                <a:solidFill>
                  <a:srgbClr val="FFFF00"/>
                </a:solidFill>
              </a:rPr>
              <a:t>rd</a:t>
            </a:r>
            <a:r>
              <a:rPr lang="en-US" dirty="0">
                <a:solidFill>
                  <a:srgbClr val="FFFF00"/>
                </a:solidFill>
              </a:rPr>
              <a:t> Party: MNE for EEG and MEG analysis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7" name="Rectangle 4302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9" name="Rectangle 4302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31" name="Group 43030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3021" name="Oval 43020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37" name="Oval 43036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3" name="Oval 43022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4" name="Oval 43023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43025" name="Oval 43024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6" name="Oval 43025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43028" name="Rectangle 4302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331" y="312072"/>
            <a:ext cx="6079999" cy="80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FreeSurfer Usage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85" y="4774631"/>
            <a:ext cx="4328512" cy="4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  <a:latin typeface="+mn-lt"/>
                <a:ea typeface="+mn-ea"/>
              </a:rPr>
              <a:t>Total # licenses distributed as of June 9, 2023</a:t>
            </a:r>
          </a:p>
        </p:txBody>
      </p:sp>
      <p:sp>
        <p:nvSpPr>
          <p:cNvPr id="43030" name="Rectangle 4302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32" name="Group 4303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3033" name="Straight Connector 4303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4" name="Straight Connector 4303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5" name="Straight Connector 4303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6" name="Straight Connector 4303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38" name="Group 430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3039" name="Straight Connector 430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0" name="Straight Connector 430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1" name="Straight Connector 430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2" name="Straight Connector 430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D9F1DC-FDA0-3892-9940-1E4B68C1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959" r="9167" b="4471"/>
          <a:stretch/>
        </p:blipFill>
        <p:spPr bwMode="auto">
          <a:xfrm>
            <a:off x="525094" y="1978888"/>
            <a:ext cx="3998174" cy="26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44" name="Group 4304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5" y="2954577"/>
            <a:ext cx="304800" cy="322326"/>
            <a:chOff x="215328" y="-46937"/>
            <a:chExt cx="304800" cy="2773841"/>
          </a:xfrm>
        </p:grpSpPr>
        <p:cxnSp>
          <p:nvCxnSpPr>
            <p:cNvPr id="43045" name="Straight Connector 43044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6" name="Straight Connector 43045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7" name="Straight Connector 43046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8" name="Straight Connector 43047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5754B9-F4BB-117A-5A02-79B24ADF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77500"/>
              </p:ext>
            </p:extLst>
          </p:nvPr>
        </p:nvGraphicFramePr>
        <p:xfrm>
          <a:off x="4820644" y="1978888"/>
          <a:ext cx="3685272" cy="3574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0674">
                  <a:extLst>
                    <a:ext uri="{9D8B030D-6E8A-4147-A177-3AD203B41FA5}">
                      <a16:colId xmlns:a16="http://schemas.microsoft.com/office/drawing/2014/main" val="3990644294"/>
                    </a:ext>
                  </a:extLst>
                </a:gridCol>
                <a:gridCol w="1125663">
                  <a:extLst>
                    <a:ext uri="{9D8B030D-6E8A-4147-A177-3AD203B41FA5}">
                      <a16:colId xmlns:a16="http://schemas.microsoft.com/office/drawing/2014/main" val="266691953"/>
                    </a:ext>
                  </a:extLst>
                </a:gridCol>
                <a:gridCol w="538935">
                  <a:extLst>
                    <a:ext uri="{9D8B030D-6E8A-4147-A177-3AD203B41FA5}">
                      <a16:colId xmlns:a16="http://schemas.microsoft.com/office/drawing/2014/main" val="1393512088"/>
                    </a:ext>
                  </a:extLst>
                </a:gridCol>
              </a:tblGrid>
              <a:tr h="1091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Table 1: Metrics of FreeSurfer Impact and Significance  (Oct 2024) and Change Since 2020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Change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75468621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Core FreeSurfer Publications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Total = 51,251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509741483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Reconstruction I [4]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11668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+65%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63621754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Reconstruction II [5]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6975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+45%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92617895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Surface-based Registration [6]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3505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+40%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45470815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Thickness [7]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6498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+54%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262902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Automatic Volume Segmentation [8]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9429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72732759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Automatic Surface Segmentation [9]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4710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+57%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77464028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“FreeSurfer” Paper Fischl 2012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8466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+230%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92510430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Major Brain Imaging Projects that use FreeSurfer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10474478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Alzheimer's Disease Neuroimaging Initiative (ADNI)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&gt;5000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60547329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Framingham Heart Study (FHS)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1832494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– Young Adult (HCP-YA)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1200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5659605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--  Aging  (HCP-A)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&gt;1500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4097696043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– Children (HCP-C)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&gt;1350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82277503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Superstruct Project (Dr. Randy Buckner)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1570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1392979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Open Access Series of Imaging Studies (OASIS)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416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11635638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Enhanced NeuroImaging Genetics Meta Analysis (ENIGMA)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&gt;50,000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20253170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UK Bio Bank (United Kingdom)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~100,000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875219832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Rotterdam Study (PI: Dr. Arfan Ikram)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12,000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2581490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Adolescent Brain and Cognitive Development (ABCD)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7860048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FreeSurfer Usage Statistics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03129954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Total number of licenses distributed since 2000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76,191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3578184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Average number of licenses per year since 2011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4757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5976841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Posts to FreeSurfer mailing list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~1500/year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66412449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Some Disorders/Diseases studied with FreeSurfer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Citations (Approx)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52465131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Alzheimer’s Disease (AD) [10-14]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3785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+71%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24463393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Parkinson’s Disease [15-18]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1334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+95%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3976135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Huntington’s Disease [19-22]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769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+39%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9256870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Schizophrenia [23-27]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3170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+62%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77753553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Major Depressive Disorder (MDD) [28-31]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2232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+78%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622634081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Multiple Sclerosis (MS) [32-35]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1892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 dirty="0">
                          <a:effectLst/>
                        </a:rPr>
                        <a:t>+63%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395623438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3D7450ED-92A8-F1D4-295D-988FF630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82" y="1476218"/>
            <a:ext cx="4243675" cy="4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2800" dirty="0">
                <a:solidFill>
                  <a:srgbClr val="FFFF00"/>
                </a:solidFill>
                <a:latin typeface="+mn-lt"/>
                <a:ea typeface="+mn-ea"/>
              </a:rPr>
              <a:t>Licenses (free): 90,000 total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46977B0-8E0D-A157-6311-18053A8F3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299" y="1447800"/>
            <a:ext cx="3113958" cy="4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2800" dirty="0">
                <a:solidFill>
                  <a:srgbClr val="FFFF00"/>
                </a:solidFill>
                <a:latin typeface="+mn-lt"/>
                <a:ea typeface="+mn-ea"/>
              </a:rPr>
              <a:t>Citations: ~50,000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00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E2FB-F285-17C4-566D-ACCDA1F8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0A3C-66FD-1ADF-C3EA-DD8DC4C7B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8368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DAF8A-361A-7463-E287-2BC3C58CB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1FAE731D-5CBE-BF17-F1E9-08F2CAD5D334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and Surface-based Analysis</a:t>
            </a:r>
          </a:p>
        </p:txBody>
      </p:sp>
    </p:spTree>
    <p:extLst>
      <p:ext uri="{BB962C8B-B14F-4D97-AF65-F5344CB8AC3E}">
        <p14:creationId xmlns:p14="http://schemas.microsoft.com/office/powerpoint/2010/main" val="1202198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CD8BE-47A3-ED92-FF7B-59576BA6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EDFF1CDA-C662-FB9E-520E-50E15E28CB97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E1C53528-13D8-E4D6-CD77-8A5615BB7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296697FA-CB92-909D-B725-C3A02CE5B1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94D3DA0C-57F2-59D1-389F-5C24AE6A9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407EDBE4-CF37-E62E-BF5F-12FB46737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D5B2DD20-5A9C-69C0-FB51-6A1CE97E5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B9EFB903-A334-BE68-163A-F4B61AFF6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A1E872B5-F8D8-5D02-9ABD-DF0536B8A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5C433F8B-086C-699D-7FB1-114597CD8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0E6C1E7F-116D-3D52-5F62-283508842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B68FFF28-95BD-EEEB-DA2B-9F1BB135C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5C5ECB72-1B5E-5911-6DB7-A9318F2C7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64693D24-5C9B-E117-D4AC-247381579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8461F9B2-E88A-3B33-E908-F4C97E134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77D1A8AD-FBD4-5A83-F696-9D9BEC27A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C1E58CB4-52A0-CF54-8174-0BA31BC9D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349B5DBE-2771-ECC2-9424-DD3CDCF58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EB1F4CF7-A7B5-414D-6ABC-1F474E0EB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083AC2B8-66A1-7692-412D-D36C297F6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2EACDB63-647E-FEE9-74D8-4F813C157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256A380B-12CD-58E3-86A5-04B0A6246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A1885D66-0341-0859-F8D5-E58B6821E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8889DF1B-405A-4BEC-9BC1-AF7DAA6A8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346E7522-E5FE-19E4-E850-E6DFBA06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F4F61609-EB3F-FD7B-0C38-FC6A4F750668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E4BE81EA-4EFD-A724-4C0C-7EA9048A1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08E89BAE-07D3-4682-E61E-63FCB8E69A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6D0739E4-89BF-FD04-41FF-EE8ADA31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DA09AF87-70BC-027D-8F98-FA318AE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088DBDD7-261C-5BEC-49ED-33AF8ABE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63C9DFA5-D095-16DD-C385-5A3FA417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AF37F93A-8D75-DAA6-7721-018553F7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EF0201DB-65D8-78CC-A474-DFC6E1B9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CB83847C-33C0-EA43-7F49-F3CEAFCD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9FE84969-52C3-0AE1-5745-15B50156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F7E96530-1D72-11B2-A91B-181982EE02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6AC3AB11-104A-8DD9-113E-34E0A54AE6CD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46A0A6BC-A34C-5E32-EC55-B9CA0F1D6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B1F25FD6-0E5F-C158-FB85-D7850DA1A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7FEFCF0C-476D-A164-8187-9D28554C4EF9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39AD8419-79E3-FE85-3341-449C4D2B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11D90494-ADB8-9683-D2D6-54534C2A6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1F5683A7-1744-CFEB-8DAE-55CF2E3C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523A039C-C912-9FFA-F8E5-34215AAA2B44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CEF66171-8D08-8B99-DBA2-B09338CA4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2C1BDF8A-EEE4-528C-149E-D978458ED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C795C5F8-69CF-9B3B-A1D2-7A3A69634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61C658A4-7381-AB25-9F60-86639AC75FD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133CD178-149F-843D-825E-422614E2D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0EB5BBB6-4167-437A-5459-947572C6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5CC32EE7-37D5-823C-D6B3-4B9CAD96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C0F7AA4F-CE12-773A-8C56-BF8F25D6DA6B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F5E0F5C1-C2BC-5DA7-3145-26CA0FBF4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8273601B-4390-2898-019C-16EDBB2B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C05B4C95-DDC4-49DF-87A1-5F10DA8C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FB2A2D4C-2CCC-4045-4F0B-CDA85D394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20C7C4E5-C749-5E35-0AE5-798F8E82A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7657828F-5B1D-01FA-A2D6-368614C318E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DF333B79-6FCE-FE36-FEFE-57D1B49D6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C8100CD6-F942-2661-F01D-B4735EF6D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02CD8FD9-1C56-AEA5-6B90-04EB2ABDE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85E37D12-50E3-957B-2516-63A75A8F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6EF30EBB-17D2-DE26-E619-723BBDF16DC7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7F713C47-2637-D2F3-08FE-9F82AB757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96AE4C37-2F0F-E79D-9545-276A61ED0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30FDCA75-37AB-5B42-2C68-3621891AB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05C2C354-0829-0228-1FCC-C730E40ED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402C5DC4-B7C0-187E-CB1E-7FB276223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F300987D-8A77-E1FB-F753-D14673D3300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E5CD53F-11AD-04E0-0A41-6F0F14973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CFDD9036-7E92-57B5-2AF7-8B45F3975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DA2BD476-AFB3-BBB8-280B-AD232F4D43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D32C3C83-4ABE-8613-32D7-717D4ED70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0CAA9012-ED44-75B9-F0CE-115F63B29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031CA391-0234-9048-704C-A700E7F9F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45B339E5-BF7B-7737-B7A5-A0DAE3EAE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B88FB3A8-FB49-3D6E-69A8-9D13C6EE6D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2773D5C3-AA1F-D3D9-6238-44203EB64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9031B2F7-7F72-AF27-A7B5-FCCC431A8C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D161FC85-50E7-5562-806C-41594929B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2EF41431-4983-FB78-F606-9DA6A101C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87BF87A7-46B4-1807-B5B6-F146C67FF7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C1EA17EC-0A32-73D9-8136-0A1F6255EF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5B00B037-086E-7985-1C14-15C2DD124F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CDFC93AD-9D68-13C6-4552-1CDCC50B5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2F90692F-16B3-4B0F-D350-0CDBE2347D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48B7576F-0D17-E9D5-43B4-506DE6CEC3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5140F822-421B-FF6B-9F19-D4564568E216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7DFD679F-D955-11A0-10DD-FDE220124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65A61776-D820-2ABE-255F-A3EC0DF3F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AA421603-C1D4-AACF-9EB2-C5315233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ED617231-E431-9543-9144-21E52F02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749965B0-E270-D0D6-1FBD-137650A0F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824317B6-30D3-749F-E0DC-05A87BCE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B5EA464D-E0F2-A248-FF6A-621F9E0F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98291DDC-E5F4-B1E9-E769-58EEABFF2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08B9BE76-7D1E-3276-FE0D-334453CE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08BDB775-493D-2382-DC9E-63F4D052F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43B86C30-C579-3059-5337-98DE22AB9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4ECC0377-99B7-6D65-213A-CD934255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21ACDBAE-FD60-0905-7213-02F9227B7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1B403826-D8B7-60DB-ED41-2DD1DA2E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F5835795-1B43-745D-57A7-12B83943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ACCFB4D3-2928-F58C-9B6C-398BED10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5750133C-3486-BB43-864E-FC67A47D4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8F52CD59-664B-A0D3-09C2-540F4FBB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24585E3E-60AB-F5BD-A135-AB8E4C30E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38422B84-CF8E-0C5D-FE55-DBF2C49A67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4B8D42F7-C29A-DBEA-F89A-FE0A65F868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D4766C2A-DC46-C1C7-2233-69A74AD9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9812C7DE-9C9E-8E9E-C805-31E6CDA92D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647AF2E3-C4C5-0E9D-7DA0-93F3DAD73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DE313B72-11E5-8435-74DC-C3834BB1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EDC918A9-A777-590D-9865-B909F7955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A80608F9-8C39-0054-D2CF-154EFD17C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0BD6C697-7439-9064-D627-E36EEB4D2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  <p:extLst>
      <p:ext uri="{BB962C8B-B14F-4D97-AF65-F5344CB8AC3E}">
        <p14:creationId xmlns:p14="http://schemas.microsoft.com/office/powerpoint/2010/main" val="3580221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F8C5-532B-C115-D558-6C079B1D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0CFCA9B6-37A8-6068-A993-ABED8BD0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1624A-04CB-455A-73AC-ABD35E58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" t="7108"/>
          <a:stretch/>
        </p:blipFill>
        <p:spPr>
          <a:xfrm>
            <a:off x="32312" y="1200150"/>
            <a:ext cx="9079375" cy="497973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DA50A92C-D0CA-A6F9-449D-7554D04E6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258" y="11430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913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A5F38CC-C8F9-1B85-C802-B2FE414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45C0C41-509E-10FF-0EBA-55728CB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EB93902-1910-B410-C8E1-E6509A36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C0708463-B751-72B7-72ED-A607036B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E3AD7211-E5FF-7921-8708-4095D2FD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2469F02-DFEA-2C9D-CFA1-C8D7DFE6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598609A9-A899-7083-C848-4920E6D4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B354E0E-8F00-BF0A-2BDC-7B128575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26BDCB95-DE18-765C-2BAA-8DFD7136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EBD9E722-4F0E-DC5D-427B-D7E86AAE7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63759D74-70AF-5321-578E-3E73822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F74BBE64-ED58-F24D-B279-E09C90D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66E632B-B86B-A7E1-3A51-7CE5D840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7B5CA679-4C09-DBD6-D9B2-79D7A1A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AC15BE4-3576-2FEB-EE78-3DD79DB6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4FCFB9C-E535-B13A-41E7-1C3CD5CA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23337C13-54EB-35D6-64B4-B63DC15A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0124CD66-40A0-DBC2-00ED-4183CFD3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6E3AC1EB-7A20-7921-D552-9A0D44F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00FB671-ECBF-E35E-25AE-DFE0C9C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37C6AE4-9361-97BD-A67B-56322215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8CCC6968-5979-F902-3503-7CCD710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A9E70682-EC2C-0E94-A171-D040B706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C8329735-28B0-D29E-AF6E-DEA4DF5A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80431A83-96C4-AF2E-892F-85128CC22F4D}"/>
              </a:ext>
            </a:extLst>
          </p:cNvPr>
          <p:cNvSpPr txBox="1">
            <a:spLocks noChangeArrowheads="1"/>
          </p:cNvSpPr>
          <p:nvPr/>
        </p:nvSpPr>
        <p:spPr>
          <a:xfrm>
            <a:off x="298915" y="920516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is a 2D Surface Folded in 3D space</a:t>
            </a:r>
          </a:p>
        </p:txBody>
      </p:sp>
      <p:pic>
        <p:nvPicPr>
          <p:cNvPr id="34" name="Picture 6" descr="lh">
            <a:extLst>
              <a:ext uri="{FF2B5EF4-FFF2-40B4-BE49-F238E27FC236}">
                <a16:creationId xmlns:a16="http://schemas.microsoft.com/office/drawing/2014/main" id="{C1C59A51-C84C-63F0-5A55-99AAA6B7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8" y="1684723"/>
            <a:ext cx="3132164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lh">
            <a:extLst>
              <a:ext uri="{FF2B5EF4-FFF2-40B4-BE49-F238E27FC236}">
                <a16:creationId xmlns:a16="http://schemas.microsoft.com/office/drawing/2014/main" id="{D62A6AC3-44BF-FB30-EFA5-B624EB72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1684723"/>
            <a:ext cx="3095539" cy="19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5451974E-3C3F-516A-450C-E831A8B5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907" y="3522741"/>
            <a:ext cx="2537222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White Surface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AA20EBA7-DE98-8F05-F3F0-0B81C518D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36" y="3508153"/>
            <a:ext cx="2199085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 Pial Surface</a:t>
            </a:r>
          </a:p>
        </p:txBody>
      </p:sp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F9184D3-3432-B003-F981-5B4526ADA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2568" r="20933" b="19308"/>
          <a:stretch/>
        </p:blipFill>
        <p:spPr>
          <a:xfrm>
            <a:off x="356370" y="1685584"/>
            <a:ext cx="2196835" cy="1914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84B6F-B11E-5876-A6BC-B6F13F263B65}"/>
              </a:ext>
            </a:extLst>
          </p:cNvPr>
          <p:cNvSpPr txBox="1"/>
          <p:nvPr/>
        </p:nvSpPr>
        <p:spPr>
          <a:xfrm>
            <a:off x="356370" y="4930042"/>
            <a:ext cx="351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FreeSurfer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https://surfer.nmr.mgh.harvard.edu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F41D7-7764-06B6-7D72-1DC74269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4</a:t>
            </a:fld>
            <a:endParaRPr lang="en-U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7239000" y="65420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BC2E0D0-FB2F-43AE-8D4F-DFB45AD7CFDA}" type="slidenum">
              <a:rPr lang="en-US" altLang="en-US" sz="1400">
                <a:solidFill>
                  <a:srgbClr val="FFFF00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altLang="en-US" sz="1400" dirty="0">
              <a:solidFill>
                <a:srgbClr val="FFFF00"/>
              </a:solidFill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200" y="-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Triangular Mesh Surface Model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6" y="2970010"/>
            <a:ext cx="3721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37290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9" name="Rectangle 6"/>
          <p:cNvSpPr>
            <a:spLocks noChangeArrowheads="1"/>
          </p:cNvSpPr>
          <p:nvPr/>
        </p:nvSpPr>
        <p:spPr bwMode="auto">
          <a:xfrm>
            <a:off x="4254500" y="2609850"/>
            <a:ext cx="528638" cy="593725"/>
          </a:xfrm>
          <a:prstGeom prst="rect">
            <a:avLst/>
          </a:prstGeom>
          <a:noFill/>
          <a:ln w="3816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59E98-C85B-86E0-DD65-1872BBF92B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33" r="25000"/>
          <a:stretch>
            <a:fillRect/>
          </a:stretch>
        </p:blipFill>
        <p:spPr>
          <a:xfrm>
            <a:off x="2438400" y="838200"/>
            <a:ext cx="4495800" cy="4462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2FE4E-7BAB-5595-7885-939891B38E6A}"/>
              </a:ext>
            </a:extLst>
          </p:cNvPr>
          <p:cNvSpPr txBox="1"/>
          <p:nvPr/>
        </p:nvSpPr>
        <p:spPr>
          <a:xfrm>
            <a:off x="2394725" y="5300942"/>
            <a:ext cx="4583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Okuda San Miguel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9DBF6CAD-D53D-DC20-E4D0-C84FA0EF578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9436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Should I Use FreeSurfer?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58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DE26D-C0FC-296E-78DA-C1969694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AE60A9A9-14FF-8A84-6EBB-642BFB6A4B1B}"/>
              </a:ext>
            </a:extLst>
          </p:cNvPr>
          <p:cNvSpPr txBox="1">
            <a:spLocks noChangeArrowheads="1"/>
          </p:cNvSpPr>
          <p:nvPr/>
        </p:nvSpPr>
        <p:spPr>
          <a:xfrm>
            <a:off x="298915" y="920516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is a 2D Surface Folded in 3D space</a:t>
            </a:r>
          </a:p>
        </p:txBody>
      </p:sp>
      <p:pic>
        <p:nvPicPr>
          <p:cNvPr id="34" name="Picture 6" descr="lh">
            <a:extLst>
              <a:ext uri="{FF2B5EF4-FFF2-40B4-BE49-F238E27FC236}">
                <a16:creationId xmlns:a16="http://schemas.microsoft.com/office/drawing/2014/main" id="{1C14EDBF-83CE-24A9-349E-0CDD9CA9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8" y="1684723"/>
            <a:ext cx="3132164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lh">
            <a:extLst>
              <a:ext uri="{FF2B5EF4-FFF2-40B4-BE49-F238E27FC236}">
                <a16:creationId xmlns:a16="http://schemas.microsoft.com/office/drawing/2014/main" id="{3687DCA7-143D-204B-4F81-1DCF3777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1684723"/>
            <a:ext cx="3095539" cy="19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798BA362-9772-E2C3-5B65-08EC47A63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907" y="3522741"/>
            <a:ext cx="2537222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White Surface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55E86648-44DF-2B1B-A524-49ED739B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36" y="3508153"/>
            <a:ext cx="2199085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 Pial Surface</a:t>
            </a:r>
          </a:p>
        </p:txBody>
      </p:sp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51A3ED-A4CE-B687-13CE-64C2A272C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2568" r="20933" b="19308"/>
          <a:stretch/>
        </p:blipFill>
        <p:spPr>
          <a:xfrm>
            <a:off x="356370" y="1685584"/>
            <a:ext cx="2196835" cy="1914752"/>
          </a:xfrm>
          <a:prstGeom prst="rect">
            <a:avLst/>
          </a:prstGeom>
        </p:spPr>
      </p:pic>
      <p:pic>
        <p:nvPicPr>
          <p:cNvPr id="51" name="Picture 5" descr="lh">
            <a:extLst>
              <a:ext uri="{FF2B5EF4-FFF2-40B4-BE49-F238E27FC236}">
                <a16:creationId xmlns:a16="http://schemas.microsoft.com/office/drawing/2014/main" id="{1A7A3E70-9E47-AAB5-40F9-7BFEF75E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41" y="4049316"/>
            <a:ext cx="3474244" cy="195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20CB1-F74F-F3EC-065C-680C152AAC8B}"/>
              </a:ext>
            </a:extLst>
          </p:cNvPr>
          <p:cNvSpPr txBox="1"/>
          <p:nvPr/>
        </p:nvSpPr>
        <p:spPr>
          <a:xfrm>
            <a:off x="356370" y="4930042"/>
            <a:ext cx="351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FreeSurfer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https://surfer.nmr.mgh.harvard.edu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F43F5-796C-5D8E-71DA-84A8AD9D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6</a:t>
            </a:fld>
            <a:endParaRPr lang="en-U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7239000" y="65420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B99C4B7-3533-43C2-9437-B79C62B7E623}" type="slidenum">
              <a:rPr lang="en-US" altLang="en-US" sz="1400">
                <a:solidFill>
                  <a:srgbClr val="FFFF00"/>
                </a:solidFill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altLang="en-US" sz="1400" dirty="0">
              <a:solidFill>
                <a:srgbClr val="FFFF00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</a:rPr>
              <a:t>Cortical Thickness</a:t>
            </a: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4114800" y="990600"/>
            <a:ext cx="4521200" cy="5549900"/>
            <a:chOff x="2592" y="624"/>
            <a:chExt cx="2848" cy="3496"/>
          </a:xfrm>
        </p:grpSpPr>
        <p:pic>
          <p:nvPicPr>
            <p:cNvPr id="686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8" cy="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8633" name="Line 5"/>
            <p:cNvSpPr>
              <a:spLocks noChangeShapeType="1"/>
            </p:cNvSpPr>
            <p:nvPr/>
          </p:nvSpPr>
          <p:spPr bwMode="auto">
            <a:xfrm flipH="1" flipV="1">
              <a:off x="3596" y="1868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4" name="Line 6"/>
            <p:cNvSpPr>
              <a:spLocks noChangeShapeType="1"/>
            </p:cNvSpPr>
            <p:nvPr/>
          </p:nvSpPr>
          <p:spPr bwMode="auto">
            <a:xfrm flipH="1" flipV="1">
              <a:off x="3884" y="1244"/>
              <a:ext cx="149" cy="293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5" name="Line 7"/>
            <p:cNvSpPr>
              <a:spLocks noChangeShapeType="1"/>
            </p:cNvSpPr>
            <p:nvPr/>
          </p:nvSpPr>
          <p:spPr bwMode="auto">
            <a:xfrm flipH="1" flipV="1">
              <a:off x="3692" y="1580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6" name="Line 8"/>
            <p:cNvSpPr>
              <a:spLocks noChangeShapeType="1"/>
            </p:cNvSpPr>
            <p:nvPr/>
          </p:nvSpPr>
          <p:spPr bwMode="auto">
            <a:xfrm flipH="1" flipV="1">
              <a:off x="3644" y="1724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7" name="Line 9"/>
            <p:cNvSpPr>
              <a:spLocks noChangeShapeType="1"/>
            </p:cNvSpPr>
            <p:nvPr/>
          </p:nvSpPr>
          <p:spPr bwMode="auto">
            <a:xfrm flipV="1">
              <a:off x="4128" y="1148"/>
              <a:ext cx="0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8" name="Line 10"/>
            <p:cNvSpPr>
              <a:spLocks noChangeShapeType="1"/>
            </p:cNvSpPr>
            <p:nvPr/>
          </p:nvSpPr>
          <p:spPr bwMode="auto">
            <a:xfrm flipV="1">
              <a:off x="4272" y="1196"/>
              <a:ext cx="237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9" name="Line 11"/>
            <p:cNvSpPr>
              <a:spLocks noChangeShapeType="1"/>
            </p:cNvSpPr>
            <p:nvPr/>
          </p:nvSpPr>
          <p:spPr bwMode="auto">
            <a:xfrm>
              <a:off x="4272" y="1728"/>
              <a:ext cx="429" cy="0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0" name="Line 12"/>
            <p:cNvSpPr>
              <a:spLocks noChangeShapeType="1"/>
            </p:cNvSpPr>
            <p:nvPr/>
          </p:nvSpPr>
          <p:spPr bwMode="auto">
            <a:xfrm>
              <a:off x="4224" y="1872"/>
              <a:ext cx="333" cy="1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1" name="Line 13"/>
            <p:cNvSpPr>
              <a:spLocks noChangeShapeType="1"/>
            </p:cNvSpPr>
            <p:nvPr/>
          </p:nvSpPr>
          <p:spPr bwMode="auto">
            <a:xfrm>
              <a:off x="4176" y="2160"/>
              <a:ext cx="333" cy="45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2" name="Line 14"/>
            <p:cNvSpPr>
              <a:spLocks noChangeShapeType="1"/>
            </p:cNvSpPr>
            <p:nvPr/>
          </p:nvSpPr>
          <p:spPr bwMode="auto">
            <a:xfrm flipV="1">
              <a:off x="4272" y="1484"/>
              <a:ext cx="429" cy="149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68612" name="Text Box 15"/>
          <p:cNvSpPr txBox="1">
            <a:spLocks noChangeArrowheads="1"/>
          </p:cNvSpPr>
          <p:nvPr/>
        </p:nvSpPr>
        <p:spPr bwMode="auto">
          <a:xfrm>
            <a:off x="1144588" y="5638800"/>
            <a:ext cx="243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68613" name="Text Box 16"/>
          <p:cNvSpPr txBox="1">
            <a:spLocks noChangeArrowheads="1"/>
          </p:cNvSpPr>
          <p:nvPr/>
        </p:nvSpPr>
        <p:spPr bwMode="auto">
          <a:xfrm>
            <a:off x="6934200" y="1066800"/>
            <a:ext cx="1595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80902" name="Line 17"/>
          <p:cNvSpPr>
            <a:spLocks noChangeShapeType="1"/>
          </p:cNvSpPr>
          <p:nvPr/>
        </p:nvSpPr>
        <p:spPr bwMode="auto">
          <a:xfrm flipV="1">
            <a:off x="3505200" y="4870450"/>
            <a:ext cx="1066800" cy="10033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8617" name="Line 18"/>
          <p:cNvSpPr>
            <a:spLocks noChangeShapeType="1"/>
          </p:cNvSpPr>
          <p:nvPr/>
        </p:nvSpPr>
        <p:spPr bwMode="auto">
          <a:xfrm flipH="1">
            <a:off x="7308850" y="1447800"/>
            <a:ext cx="393700" cy="3810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8618" name="Oval 19"/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19" name="Oval 20"/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0" name="Oval 21"/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1" name="Oval 22"/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2" name="Oval 23"/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3" name="Oval 24"/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4" name="Oval 25"/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5" name="Oval 26"/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6" name="Oval 27"/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7" name="Oval 28"/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9" name="Rectangle 30"/>
          <p:cNvSpPr>
            <a:spLocks noChangeArrowheads="1"/>
          </p:cNvSpPr>
          <p:nvPr/>
        </p:nvSpPr>
        <p:spPr bwMode="auto">
          <a:xfrm>
            <a:off x="228600" y="1143000"/>
            <a:ext cx="3657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Distance between white and </a:t>
            </a:r>
            <a:r>
              <a:rPr lang="en-US" altLang="en-US" dirty="0" err="1">
                <a:solidFill>
                  <a:srgbClr val="FFFF00"/>
                </a:solidFill>
              </a:rPr>
              <a:t>pial</a:t>
            </a:r>
            <a:r>
              <a:rPr lang="en-US" altLang="en-US" dirty="0">
                <a:solidFill>
                  <a:srgbClr val="FFFF00"/>
                </a:solidFill>
              </a:rPr>
              <a:t> surfaces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One value per vertex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Surface-based more accurate than volume-based</a:t>
            </a:r>
          </a:p>
        </p:txBody>
      </p:sp>
      <p:pic>
        <p:nvPicPr>
          <p:cNvPr id="6863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24170" r="1315" b="13521"/>
          <a:stretch>
            <a:fillRect/>
          </a:stretch>
        </p:blipFill>
        <p:spPr bwMode="auto">
          <a:xfrm>
            <a:off x="228600" y="3124200"/>
            <a:ext cx="2819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31" name="Rectangle 32"/>
          <p:cNvSpPr>
            <a:spLocks noChangeArrowheads="1"/>
          </p:cNvSpPr>
          <p:nvPr/>
        </p:nvSpPr>
        <p:spPr bwMode="auto">
          <a:xfrm>
            <a:off x="3049588" y="4419600"/>
            <a:ext cx="501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mm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5029200"/>
            <a:ext cx="3053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“Overlay”, “Heat map”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1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77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me-lh-cor-labe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33" y="2159000"/>
            <a:ext cx="3773825" cy="274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774909" y="645220"/>
            <a:ext cx="7607093" cy="1036367"/>
          </a:xfrm>
        </p:spPr>
        <p:txBody>
          <a:bodyPr/>
          <a:lstStyle/>
          <a:p>
            <a:pPr eaLnBrk="1" hangingPunct="1"/>
            <a:r>
              <a:rPr lang="en-US" sz="3333" dirty="0">
                <a:solidFill>
                  <a:srgbClr val="FFFF00"/>
                </a:solidFill>
              </a:rPr>
              <a:t> Automatic Surface </a:t>
            </a:r>
            <a:r>
              <a:rPr lang="en-US" sz="3333" dirty="0" err="1">
                <a:solidFill>
                  <a:srgbClr val="FFFF00"/>
                </a:solidFill>
              </a:rPr>
              <a:t>Parcellation</a:t>
            </a:r>
            <a:r>
              <a:rPr lang="en-US" sz="3333" dirty="0">
                <a:solidFill>
                  <a:srgbClr val="FFFF00"/>
                </a:solidFill>
              </a:rPr>
              <a:t>:</a:t>
            </a:r>
            <a:br>
              <a:rPr lang="en-US" sz="3333" dirty="0">
                <a:solidFill>
                  <a:srgbClr val="FFFF00"/>
                </a:solidFill>
              </a:rPr>
            </a:br>
            <a:r>
              <a:rPr lang="en-US" sz="3333" dirty="0" err="1">
                <a:solidFill>
                  <a:srgbClr val="FFFF00"/>
                </a:solidFill>
              </a:rPr>
              <a:t>Desikan</a:t>
            </a:r>
            <a:r>
              <a:rPr lang="en-US" sz="3333" dirty="0">
                <a:solidFill>
                  <a:srgbClr val="FFFF00"/>
                </a:solidFill>
              </a:rPr>
              <a:t>/</a:t>
            </a:r>
            <a:r>
              <a:rPr lang="en-US" sz="3333" dirty="0" err="1">
                <a:solidFill>
                  <a:srgbClr val="FFFF00"/>
                </a:solidFill>
              </a:rPr>
              <a:t>Killiany</a:t>
            </a:r>
            <a:r>
              <a:rPr lang="en-US" sz="3333" dirty="0">
                <a:solidFill>
                  <a:srgbClr val="FFFF00"/>
                </a:solidFill>
              </a:rPr>
              <a:t> Atlas (35 ROI’s)</a:t>
            </a:r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1126988" y="1779860"/>
            <a:ext cx="1912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Precentral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5715001" y="1781125"/>
            <a:ext cx="201208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Postcentral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632" name="Line 6"/>
          <p:cNvSpPr>
            <a:spLocks noChangeShapeType="1"/>
          </p:cNvSpPr>
          <p:nvPr/>
        </p:nvSpPr>
        <p:spPr bwMode="auto">
          <a:xfrm>
            <a:off x="2452824" y="2275352"/>
            <a:ext cx="1484177" cy="83614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3" name="Line 7"/>
          <p:cNvSpPr>
            <a:spLocks noChangeShapeType="1"/>
          </p:cNvSpPr>
          <p:nvPr/>
        </p:nvSpPr>
        <p:spPr bwMode="auto">
          <a:xfrm flipH="1">
            <a:off x="4635500" y="2159000"/>
            <a:ext cx="133350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889002" y="5016500"/>
            <a:ext cx="27942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Superior Temporal Gyrus</a:t>
            </a:r>
          </a:p>
        </p:txBody>
      </p:sp>
      <p:sp>
        <p:nvSpPr>
          <p:cNvPr id="26635" name="Line 10"/>
          <p:cNvSpPr>
            <a:spLocks noChangeShapeType="1"/>
          </p:cNvSpPr>
          <p:nvPr/>
        </p:nvSpPr>
        <p:spPr bwMode="auto">
          <a:xfrm flipV="1">
            <a:off x="1651000" y="4000500"/>
            <a:ext cx="2095500" cy="95250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705188" y="3302000"/>
            <a:ext cx="909223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subject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858001" y="4127500"/>
            <a:ext cx="681597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label</a:t>
            </a:r>
          </a:p>
        </p:txBody>
      </p:sp>
      <p:cxnSp>
        <p:nvCxnSpPr>
          <p:cNvPr id="26639" name="AutoShape 15"/>
          <p:cNvCxnSpPr>
            <a:cxnSpLocks noChangeShapeType="1"/>
            <a:stCxn id="26637" idx="2"/>
            <a:endCxn id="26638" idx="0"/>
          </p:cNvCxnSpPr>
          <p:nvPr/>
        </p:nvCxnSpPr>
        <p:spPr bwMode="auto">
          <a:xfrm>
            <a:off x="7159799" y="3702110"/>
            <a:ext cx="39000" cy="425390"/>
          </a:xfrm>
          <a:prstGeom prst="straightConnector1">
            <a:avLst/>
          </a:prstGeom>
          <a:noFill/>
          <a:ln w="9525">
            <a:solidFill>
              <a:srgbClr val="59595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6273594" y="4889500"/>
            <a:ext cx="1635384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lh.aparc.annot</a:t>
            </a:r>
          </a:p>
        </p:txBody>
      </p:sp>
      <p:cxnSp>
        <p:nvCxnSpPr>
          <p:cNvPr id="26641" name="AutoShape 17"/>
          <p:cNvCxnSpPr>
            <a:cxnSpLocks noChangeShapeType="1"/>
            <a:stCxn id="26638" idx="2"/>
            <a:endCxn id="26640" idx="0"/>
          </p:cNvCxnSpPr>
          <p:nvPr/>
        </p:nvCxnSpPr>
        <p:spPr bwMode="auto">
          <a:xfrm flipH="1">
            <a:off x="7091287" y="4527610"/>
            <a:ext cx="107513" cy="361890"/>
          </a:xfrm>
          <a:prstGeom prst="straightConnector1">
            <a:avLst/>
          </a:prstGeom>
          <a:noFill/>
          <a:ln w="9525">
            <a:solidFill>
              <a:srgbClr val="59595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4907" y="5498653"/>
            <a:ext cx="7607094" cy="63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kumimoji="1" lang="en-US" sz="1167" u="sng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automated labeling system for subdividing the human cerebral cortex on MRI scans into gyral based regions of interest</a:t>
            </a:r>
            <a:r>
              <a:rPr kumimoji="1" lang="en-US" sz="1167" dirty="0">
                <a:solidFill>
                  <a:srgbClr val="FFFF00"/>
                </a:solidFill>
              </a:rPr>
              <a:t>, </a:t>
            </a:r>
            <a:r>
              <a:rPr kumimoji="1" lang="en-US" sz="1167" dirty="0" err="1">
                <a:solidFill>
                  <a:srgbClr val="FFFF00"/>
                </a:solidFill>
              </a:rPr>
              <a:t>Desikan</a:t>
            </a:r>
            <a:r>
              <a:rPr kumimoji="1" lang="en-US" sz="1167" dirty="0">
                <a:solidFill>
                  <a:srgbClr val="FFFF00"/>
                </a:solidFill>
              </a:rPr>
              <a:t>, R.S., F. </a:t>
            </a:r>
            <a:r>
              <a:rPr kumimoji="1" lang="en-US" sz="1167" dirty="0" err="1">
                <a:solidFill>
                  <a:srgbClr val="FFFF00"/>
                </a:solidFill>
              </a:rPr>
              <a:t>Segonne</a:t>
            </a:r>
            <a:r>
              <a:rPr kumimoji="1" lang="en-US" sz="1167" dirty="0">
                <a:solidFill>
                  <a:srgbClr val="FFFF00"/>
                </a:solidFill>
              </a:rPr>
              <a:t>, B. </a:t>
            </a:r>
            <a:r>
              <a:rPr kumimoji="1" lang="en-US" sz="1167" dirty="0" err="1">
                <a:solidFill>
                  <a:srgbClr val="FFFF00"/>
                </a:solidFill>
              </a:rPr>
              <a:t>Fischl</a:t>
            </a:r>
            <a:r>
              <a:rPr kumimoji="1" lang="en-US" sz="1167" dirty="0">
                <a:solidFill>
                  <a:srgbClr val="FFFF00"/>
                </a:solidFill>
              </a:rPr>
              <a:t>, B.T. Quinn, B.C. Dickerson, D. Blacker, R.L. Buckner, A.M. Dale, R.P. Maguire, B.T. Hyman, M.S. Albert, and R.J. </a:t>
            </a:r>
            <a:r>
              <a:rPr kumimoji="1" lang="en-US" sz="1167" dirty="0" err="1">
                <a:solidFill>
                  <a:srgbClr val="FFFF00"/>
                </a:solidFill>
              </a:rPr>
              <a:t>Killiany</a:t>
            </a:r>
            <a:r>
              <a:rPr kumimoji="1" lang="en-US" sz="1167" dirty="0">
                <a:solidFill>
                  <a:srgbClr val="FFFF00"/>
                </a:solidFill>
              </a:rPr>
              <a:t>, (2006). </a:t>
            </a:r>
            <a:r>
              <a:rPr kumimoji="1" lang="en-US" sz="1167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NeuroImage</a:t>
            </a:r>
            <a:r>
              <a:rPr kumimoji="1" lang="en-US" sz="1167" dirty="0">
                <a:solidFill>
                  <a:srgbClr val="FFFF00"/>
                </a:solidFill>
              </a:rPr>
              <a:t> 31(3):968-80.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97906" y="5229724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103A6D-EC7C-9F49-AEAA-9D5D647C528F}" type="slidenum">
              <a:rPr lang="en-US" smtClean="0">
                <a:solidFill>
                  <a:srgbClr val="FFFF00"/>
                </a:solidFill>
              </a:rPr>
              <a:pPr/>
              <a:t>8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13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me-lh-cor-labe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53" y="3766128"/>
            <a:ext cx="1887999" cy="137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7500"/>
            <a:ext cx="7620000" cy="952500"/>
          </a:xfrm>
        </p:spPr>
        <p:txBody>
          <a:bodyPr/>
          <a:lstStyle/>
          <a:p>
            <a:pPr eaLnBrk="1" hangingPunct="1"/>
            <a:r>
              <a:rPr lang="en-US" sz="3667" dirty="0">
                <a:solidFill>
                  <a:srgbClr val="FFFF00"/>
                </a:solidFill>
              </a:rPr>
              <a:t>Thickness and Area ROI Studies</a:t>
            </a:r>
          </a:p>
        </p:txBody>
      </p:sp>
      <p:pic>
        <p:nvPicPr>
          <p:cNvPr id="25605" name="Picture 5" descr="adni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7262" r="7004" b="3374"/>
          <a:stretch>
            <a:fillRect/>
          </a:stretch>
        </p:blipFill>
        <p:spPr bwMode="auto">
          <a:xfrm>
            <a:off x="4635500" y="1587500"/>
            <a:ext cx="3175000" cy="1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adni6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9048" r="7719" b="4762"/>
          <a:stretch>
            <a:fillRect/>
          </a:stretch>
        </p:blipFill>
        <p:spPr bwMode="auto">
          <a:xfrm>
            <a:off x="4635500" y="3937001"/>
            <a:ext cx="3238500" cy="178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16001" y="5216783"/>
            <a:ext cx="2651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+mn-lt"/>
              </a:rPr>
              <a:t>Middle Temporal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5609" name="Picture 9" descr="l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88" y="1470055"/>
            <a:ext cx="2349500" cy="164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143001" y="3097550"/>
            <a:ext cx="2026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Entorhinal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Cortex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1968500" y="2794000"/>
            <a:ext cx="825500" cy="381000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1968500" y="4635500"/>
            <a:ext cx="762000" cy="621590"/>
          </a:xfrm>
          <a:prstGeom prst="line">
            <a:avLst/>
          </a:prstGeom>
          <a:noFill/>
          <a:ln w="571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4318000" y="1143000"/>
            <a:ext cx="3406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solidFill>
                  <a:srgbClr val="FFFF00"/>
                </a:solidFill>
                <a:latin typeface="+mn-lt"/>
              </a:rPr>
              <a:t>Thickness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of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Entorhinal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Cortex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953000" y="3556000"/>
            <a:ext cx="24275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solidFill>
                  <a:srgbClr val="FFFF00"/>
                </a:solidFill>
                <a:latin typeface="+mn-lt"/>
              </a:rPr>
              <a:t>Surface Area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of MTG</a:t>
            </a:r>
          </a:p>
        </p:txBody>
      </p:sp>
      <p:sp>
        <p:nvSpPr>
          <p:cNvPr id="25615" name="Text Box 16"/>
          <p:cNvSpPr txBox="1">
            <a:spLocks noChangeArrowheads="1"/>
          </p:cNvSpPr>
          <p:nvPr/>
        </p:nvSpPr>
        <p:spPr bwMode="auto">
          <a:xfrm>
            <a:off x="1053478" y="5643323"/>
            <a:ext cx="3624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+mn-lt"/>
              </a:rPr>
              <a:t>Gray matter </a:t>
            </a:r>
            <a:r>
              <a:rPr lang="en-US" sz="2000" u="sng" dirty="0">
                <a:solidFill>
                  <a:srgbClr val="FFFF00"/>
                </a:solidFill>
                <a:latin typeface="+mn-lt"/>
              </a:rPr>
              <a:t>volume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also possible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477000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103A6D-EC7C-9F49-AEAA-9D5D647C528F}" type="slidenum">
              <a:rPr lang="en-US" smtClean="0">
                <a:solidFill>
                  <a:srgbClr val="FFFF00"/>
                </a:solidFill>
              </a:rPr>
              <a:pPr/>
              <a:t>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43602"/>
      </p:ext>
    </p:extLst>
  </p:cSld>
  <p:clrMapOvr>
    <a:masterClrMapping/>
  </p:clrMapOvr>
  <p:transition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fault Design">
  <a:themeElements>
    <a:clrScheme name="">
      <a:dk1>
        <a:srgbClr val="919191"/>
      </a:dk1>
      <a:lt1>
        <a:srgbClr val="FAFD00"/>
      </a:lt1>
      <a:dk2>
        <a:srgbClr val="000000"/>
      </a:dk2>
      <a:lt2>
        <a:srgbClr val="FAFD00"/>
      </a:lt2>
      <a:accent1>
        <a:srgbClr val="618FFD"/>
      </a:accent1>
      <a:accent2>
        <a:srgbClr val="00AE00"/>
      </a:accent2>
      <a:accent3>
        <a:srgbClr val="AAAAAA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12368</TotalTime>
  <Words>3543</Words>
  <Application>Microsoft Office PowerPoint</Application>
  <PresentationFormat>On-screen Show (4:3)</PresentationFormat>
  <Paragraphs>849</Paragraphs>
  <Slides>104</Slides>
  <Notes>94</Notes>
  <HiddenSlides>2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104</vt:i4>
      </vt:variant>
    </vt:vector>
  </HeadingPairs>
  <TitlesOfParts>
    <vt:vector size="130" baseType="lpstr">
      <vt:lpstr>MS PGothic</vt:lpstr>
      <vt:lpstr>MS PGothic</vt:lpstr>
      <vt:lpstr>Arial</vt:lpstr>
      <vt:lpstr>Arial Bold</vt:lpstr>
      <vt:lpstr>Calibri</vt:lpstr>
      <vt:lpstr>Georgia</vt:lpstr>
      <vt:lpstr>Georgia Bold</vt:lpstr>
      <vt:lpstr>Georgia Italic</vt:lpstr>
      <vt:lpstr>Symbol</vt:lpstr>
      <vt:lpstr>Times New Roman</vt:lpstr>
      <vt:lpstr>Times New Roman Bold</vt:lpstr>
      <vt:lpstr>Wingdings</vt:lpstr>
      <vt:lpstr>ヒラギノ明朝 ProN W3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Automatic Surface Parcellation: Desikan/Killiany Atlas (35 ROI’s)</vt:lpstr>
      <vt:lpstr>Thickness and Area ROI Studies</vt:lpstr>
      <vt:lpstr>PowerPoint Presentation</vt:lpstr>
      <vt:lpstr>Spherical Inflation</vt:lpstr>
      <vt:lpstr>PowerPoint Presentation</vt:lpstr>
      <vt:lpstr>fsaverage Space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Volume-based Smoothing</vt:lpstr>
      <vt:lpstr>PowerPoint Presentation</vt:lpstr>
      <vt:lpstr>PowerPoint Presentation</vt:lpstr>
      <vt:lpstr>Volumetric Segmentation (aseg)</vt:lpstr>
      <vt:lpstr>PowerPoint Presentation</vt:lpstr>
      <vt:lpstr>Other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Doug G</cp:lastModifiedBy>
  <cp:revision>130</cp:revision>
  <cp:lastPrinted>2014-04-28T23:44:44Z</cp:lastPrinted>
  <dcterms:created xsi:type="dcterms:W3CDTF">1601-01-01T00:00:00Z</dcterms:created>
  <dcterms:modified xsi:type="dcterms:W3CDTF">2026-02-06T21:11:41Z</dcterms:modified>
</cp:coreProperties>
</file>