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79"/>
  </p:notesMasterIdLst>
  <p:handoutMasterIdLst>
    <p:handoutMasterId r:id="rId80"/>
  </p:handoutMasterIdLst>
  <p:sldIdLst>
    <p:sldId id="256" r:id="rId2"/>
    <p:sldId id="329" r:id="rId3"/>
    <p:sldId id="300" r:id="rId4"/>
    <p:sldId id="257" r:id="rId5"/>
    <p:sldId id="301" r:id="rId6"/>
    <p:sldId id="336" r:id="rId7"/>
    <p:sldId id="339" r:id="rId8"/>
    <p:sldId id="342" r:id="rId9"/>
    <p:sldId id="341" r:id="rId10"/>
    <p:sldId id="302" r:id="rId11"/>
    <p:sldId id="303" r:id="rId12"/>
    <p:sldId id="304" r:id="rId13"/>
    <p:sldId id="306" r:id="rId14"/>
    <p:sldId id="307" r:id="rId15"/>
    <p:sldId id="308" r:id="rId16"/>
    <p:sldId id="309" r:id="rId17"/>
    <p:sldId id="310" r:id="rId18"/>
    <p:sldId id="311" r:id="rId19"/>
    <p:sldId id="271" r:id="rId20"/>
    <p:sldId id="275" r:id="rId21"/>
    <p:sldId id="343" r:id="rId22"/>
    <p:sldId id="344" r:id="rId23"/>
    <p:sldId id="312" r:id="rId24"/>
    <p:sldId id="279" r:id="rId25"/>
    <p:sldId id="315" r:id="rId26"/>
    <p:sldId id="282" r:id="rId27"/>
    <p:sldId id="283" r:id="rId28"/>
    <p:sldId id="325" r:id="rId29"/>
    <p:sldId id="290" r:id="rId30"/>
    <p:sldId id="320" r:id="rId31"/>
    <p:sldId id="285" r:id="rId32"/>
    <p:sldId id="286" r:id="rId33"/>
    <p:sldId id="337" r:id="rId34"/>
    <p:sldId id="288" r:id="rId35"/>
    <p:sldId id="289" r:id="rId36"/>
    <p:sldId id="296" r:id="rId37"/>
    <p:sldId id="338" r:id="rId38"/>
    <p:sldId id="297" r:id="rId39"/>
    <p:sldId id="321" r:id="rId40"/>
    <p:sldId id="299" r:id="rId41"/>
    <p:sldId id="350" r:id="rId42"/>
    <p:sldId id="313" r:id="rId43"/>
    <p:sldId id="349" r:id="rId44"/>
    <p:sldId id="324" r:id="rId45"/>
    <p:sldId id="318" r:id="rId46"/>
    <p:sldId id="334" r:id="rId47"/>
    <p:sldId id="316" r:id="rId48"/>
    <p:sldId id="328" r:id="rId49"/>
    <p:sldId id="335" r:id="rId50"/>
    <p:sldId id="274" r:id="rId51"/>
    <p:sldId id="346" r:id="rId52"/>
    <p:sldId id="347" r:id="rId53"/>
    <p:sldId id="348" r:id="rId54"/>
    <p:sldId id="273" r:id="rId55"/>
    <p:sldId id="292" r:id="rId56"/>
    <p:sldId id="293" r:id="rId57"/>
    <p:sldId id="295" r:id="rId58"/>
    <p:sldId id="281" r:id="rId59"/>
    <p:sldId id="305" r:id="rId60"/>
    <p:sldId id="262" r:id="rId61"/>
    <p:sldId id="263" r:id="rId62"/>
    <p:sldId id="266" r:id="rId63"/>
    <p:sldId id="267" r:id="rId64"/>
    <p:sldId id="268" r:id="rId65"/>
    <p:sldId id="264" r:id="rId66"/>
    <p:sldId id="265" r:id="rId67"/>
    <p:sldId id="287" r:id="rId68"/>
    <p:sldId id="280" r:id="rId69"/>
    <p:sldId id="333" r:id="rId70"/>
    <p:sldId id="331" r:id="rId71"/>
    <p:sldId id="317" r:id="rId72"/>
    <p:sldId id="323" r:id="rId73"/>
    <p:sldId id="298" r:id="rId74"/>
    <p:sldId id="272" r:id="rId75"/>
    <p:sldId id="276" r:id="rId76"/>
    <p:sldId id="332" r:id="rId77"/>
    <p:sldId id="345" r:id="rId78"/>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9A13"/>
    <a:srgbClr val="FFFF00"/>
    <a:srgbClr val="58CD9B"/>
    <a:srgbClr val="000000"/>
    <a:srgbClr val="00FF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BF72F-3626-4AD5-B50D-1A211EC14DC0}" v="2" dt="2026-02-06T17:36:42.488"/>
    <p1510:client id="{C75452CF-5202-4475-85EB-EF1F10E4F96C}" v="7" dt="2026-02-06T19:55:14.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451" autoAdjust="0"/>
  </p:normalViewPr>
  <p:slideViewPr>
    <p:cSldViewPr>
      <p:cViewPr varScale="1">
        <p:scale>
          <a:sx n="130" d="100"/>
          <a:sy n="130" d="100"/>
        </p:scale>
        <p:origin x="234"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7086"/>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G" userId="09f2be278dfc7d93" providerId="LiveId" clId="{1805F986-1A4F-4273-9626-664710F75176}"/>
    <pc:docChg chg="custSel addSld delSld modSld sldOrd">
      <pc:chgData name="Doug G" userId="09f2be278dfc7d93" providerId="LiveId" clId="{1805F986-1A4F-4273-9626-664710F75176}" dt="2026-02-06T21:31:52.341" v="520"/>
      <pc:docMkLst>
        <pc:docMk/>
      </pc:docMkLst>
      <pc:sldChg chg="del">
        <pc:chgData name="Doug G" userId="09f2be278dfc7d93" providerId="LiveId" clId="{1805F986-1A4F-4273-9626-664710F75176}" dt="2026-02-06T19:41:53.942" v="8" actId="47"/>
        <pc:sldMkLst>
          <pc:docMk/>
          <pc:sldMk cId="0" sldId="274"/>
        </pc:sldMkLst>
      </pc:sldChg>
      <pc:sldChg chg="add">
        <pc:chgData name="Doug G" userId="09f2be278dfc7d93" providerId="LiveId" clId="{1805F986-1A4F-4273-9626-664710F75176}" dt="2026-02-06T19:42:00.075" v="9"/>
        <pc:sldMkLst>
          <pc:docMk/>
          <pc:sldMk cId="1186959645" sldId="274"/>
        </pc:sldMkLst>
      </pc:sldChg>
      <pc:sldChg chg="addSp modSp mod modAnim">
        <pc:chgData name="Doug G" userId="09f2be278dfc7d93" providerId="LiveId" clId="{1805F986-1A4F-4273-9626-664710F75176}" dt="2026-02-06T19:40:52.816" v="7"/>
        <pc:sldMkLst>
          <pc:docMk/>
          <pc:sldMk cId="0" sldId="279"/>
        </pc:sldMkLst>
        <pc:spChg chg="add mod">
          <ac:chgData name="Doug G" userId="09f2be278dfc7d93" providerId="LiveId" clId="{1805F986-1A4F-4273-9626-664710F75176}" dt="2026-02-06T19:40:48.487" v="6" actId="1076"/>
          <ac:spMkLst>
            <pc:docMk/>
            <pc:sldMk cId="0" sldId="279"/>
            <ac:spMk id="3" creationId="{B99B1413-F250-6B87-DE8F-5A24E7CCC790}"/>
          </ac:spMkLst>
        </pc:spChg>
        <pc:picChg chg="add mod">
          <ac:chgData name="Doug G" userId="09f2be278dfc7d93" providerId="LiveId" clId="{1805F986-1A4F-4273-9626-664710F75176}" dt="2026-02-06T19:40:48.487" v="6" actId="1076"/>
          <ac:picMkLst>
            <pc:docMk/>
            <pc:sldMk cId="0" sldId="279"/>
            <ac:picMk id="2" creationId="{01453712-E666-1F06-6C12-BD91AC76478B}"/>
          </ac:picMkLst>
        </pc:picChg>
      </pc:sldChg>
      <pc:sldChg chg="addSp delSp modSp mod">
        <pc:chgData name="Doug G" userId="09f2be278dfc7d93" providerId="LiveId" clId="{1805F986-1A4F-4273-9626-664710F75176}" dt="2026-02-06T19:53:45.403" v="201" actId="692"/>
        <pc:sldMkLst>
          <pc:docMk/>
          <pc:sldMk cId="0" sldId="299"/>
        </pc:sldMkLst>
        <pc:spChg chg="mod">
          <ac:chgData name="Doug G" userId="09f2be278dfc7d93" providerId="LiveId" clId="{1805F986-1A4F-4273-9626-664710F75176}" dt="2026-02-06T19:51:06.654" v="89" actId="1076"/>
          <ac:spMkLst>
            <pc:docMk/>
            <pc:sldMk cId="0" sldId="299"/>
            <ac:spMk id="2" creationId="{00000000-0000-0000-0000-000000000000}"/>
          </ac:spMkLst>
        </pc:spChg>
        <pc:spChg chg="del">
          <ac:chgData name="Doug G" userId="09f2be278dfc7d93" providerId="LiveId" clId="{1805F986-1A4F-4273-9626-664710F75176}" dt="2026-02-06T19:47:24.744" v="23" actId="478"/>
          <ac:spMkLst>
            <pc:docMk/>
            <pc:sldMk cId="0" sldId="299"/>
            <ac:spMk id="3" creationId="{101523D9-05D0-B990-AB99-DABF28EC2600}"/>
          </ac:spMkLst>
        </pc:spChg>
        <pc:spChg chg="add mod">
          <ac:chgData name="Doug G" userId="09f2be278dfc7d93" providerId="LiveId" clId="{1805F986-1A4F-4273-9626-664710F75176}" dt="2026-02-06T19:52:16.822" v="181" actId="1076"/>
          <ac:spMkLst>
            <pc:docMk/>
            <pc:sldMk cId="0" sldId="299"/>
            <ac:spMk id="8" creationId="{582F3AD4-532D-6B40-4F58-FC7782CDAD8D}"/>
          </ac:spMkLst>
        </pc:spChg>
        <pc:spChg chg="mod">
          <ac:chgData name="Doug G" userId="09f2be278dfc7d93" providerId="LiveId" clId="{1805F986-1A4F-4273-9626-664710F75176}" dt="2026-02-06T19:47:18.266" v="22" actId="20577"/>
          <ac:spMkLst>
            <pc:docMk/>
            <pc:sldMk cId="0" sldId="299"/>
            <ac:spMk id="92162" creationId="{00000000-0000-0000-0000-000000000000}"/>
          </ac:spMkLst>
        </pc:spChg>
        <pc:spChg chg="del">
          <ac:chgData name="Doug G" userId="09f2be278dfc7d93" providerId="LiveId" clId="{1805F986-1A4F-4273-9626-664710F75176}" dt="2026-02-06T19:47:24.744" v="23" actId="478"/>
          <ac:spMkLst>
            <pc:docMk/>
            <pc:sldMk cId="0" sldId="299"/>
            <ac:spMk id="92165" creationId="{00000000-0000-0000-0000-000000000000}"/>
          </ac:spMkLst>
        </pc:spChg>
        <pc:spChg chg="del">
          <ac:chgData name="Doug G" userId="09f2be278dfc7d93" providerId="LiveId" clId="{1805F986-1A4F-4273-9626-664710F75176}" dt="2026-02-06T19:47:24.744" v="23" actId="478"/>
          <ac:spMkLst>
            <pc:docMk/>
            <pc:sldMk cId="0" sldId="299"/>
            <ac:spMk id="92166" creationId="{00000000-0000-0000-0000-000000000000}"/>
          </ac:spMkLst>
        </pc:spChg>
        <pc:spChg chg="del">
          <ac:chgData name="Doug G" userId="09f2be278dfc7d93" providerId="LiveId" clId="{1805F986-1A4F-4273-9626-664710F75176}" dt="2026-02-06T19:47:24.744" v="23" actId="478"/>
          <ac:spMkLst>
            <pc:docMk/>
            <pc:sldMk cId="0" sldId="299"/>
            <ac:spMk id="92167" creationId="{00000000-0000-0000-0000-000000000000}"/>
          </ac:spMkLst>
        </pc:spChg>
        <pc:picChg chg="add del mod">
          <ac:chgData name="Doug G" userId="09f2be278dfc7d93" providerId="LiveId" clId="{1805F986-1A4F-4273-9626-664710F75176}" dt="2026-02-06T19:50:57.295" v="86" actId="478"/>
          <ac:picMkLst>
            <pc:docMk/>
            <pc:sldMk cId="0" sldId="299"/>
            <ac:picMk id="5" creationId="{6402565C-4D9C-2588-4DAE-53FFB8875CF2}"/>
          </ac:picMkLst>
        </pc:picChg>
        <pc:picChg chg="add mod">
          <ac:chgData name="Doug G" userId="09f2be278dfc7d93" providerId="LiveId" clId="{1805F986-1A4F-4273-9626-664710F75176}" dt="2026-02-06T19:51:08.734" v="90" actId="1076"/>
          <ac:picMkLst>
            <pc:docMk/>
            <pc:sldMk cId="0" sldId="299"/>
            <ac:picMk id="7" creationId="{588C7EB8-5BB0-7A18-760D-1C8F31A6989D}"/>
          </ac:picMkLst>
        </pc:picChg>
        <pc:picChg chg="del">
          <ac:chgData name="Doug G" userId="09f2be278dfc7d93" providerId="LiveId" clId="{1805F986-1A4F-4273-9626-664710F75176}" dt="2026-02-06T19:47:24.744" v="23" actId="478"/>
          <ac:picMkLst>
            <pc:docMk/>
            <pc:sldMk cId="0" sldId="299"/>
            <ac:picMk id="92164" creationId="{00000000-0000-0000-0000-000000000000}"/>
          </ac:picMkLst>
        </pc:picChg>
        <pc:cxnChg chg="add mod">
          <ac:chgData name="Doug G" userId="09f2be278dfc7d93" providerId="LiveId" clId="{1805F986-1A4F-4273-9626-664710F75176}" dt="2026-02-06T19:53:45.403" v="201" actId="692"/>
          <ac:cxnSpMkLst>
            <pc:docMk/>
            <pc:sldMk cId="0" sldId="299"/>
            <ac:cxnSpMk id="10" creationId="{869B2659-F937-DD0D-35CC-2859D1961495}"/>
          </ac:cxnSpMkLst>
        </pc:cxnChg>
      </pc:sldChg>
      <pc:sldChg chg="modSp mod">
        <pc:chgData name="Doug G" userId="09f2be278dfc7d93" providerId="LiveId" clId="{1805F986-1A4F-4273-9626-664710F75176}" dt="2026-02-06T17:24:16.585" v="2" actId="20577"/>
        <pc:sldMkLst>
          <pc:docMk/>
          <pc:sldMk cId="0" sldId="303"/>
        </pc:sldMkLst>
        <pc:spChg chg="mod">
          <ac:chgData name="Doug G" userId="09f2be278dfc7d93" providerId="LiveId" clId="{1805F986-1A4F-4273-9626-664710F75176}" dt="2026-02-06T17:24:16.585" v="2" actId="20577"/>
          <ac:spMkLst>
            <pc:docMk/>
            <pc:sldMk cId="0" sldId="303"/>
            <ac:spMk id="15365" creationId="{00000000-0000-0000-0000-000000000000}"/>
          </ac:spMkLst>
        </pc:spChg>
      </pc:sldChg>
      <pc:sldChg chg="addSp delSp ord">
        <pc:chgData name="Doug G" userId="09f2be278dfc7d93" providerId="LiveId" clId="{1805F986-1A4F-4273-9626-664710F75176}" dt="2026-02-06T21:31:52.341" v="520"/>
        <pc:sldMkLst>
          <pc:docMk/>
          <pc:sldMk cId="0" sldId="313"/>
        </pc:sldMkLst>
        <pc:spChg chg="add del">
          <ac:chgData name="Doug G" userId="09f2be278dfc7d93" providerId="LiveId" clId="{1805F986-1A4F-4273-9626-664710F75176}" dt="2026-02-06T17:36:42.488" v="4" actId="478"/>
          <ac:spMkLst>
            <pc:docMk/>
            <pc:sldMk cId="0" sldId="313"/>
            <ac:spMk id="2" creationId="{53C424F5-D741-DDEB-0B54-52783CCB0410}"/>
          </ac:spMkLst>
        </pc:spChg>
      </pc:sldChg>
      <pc:sldChg chg="del">
        <pc:chgData name="Doug G" userId="09f2be278dfc7d93" providerId="LiveId" clId="{1805F986-1A4F-4273-9626-664710F75176}" dt="2026-02-06T19:41:53.942" v="8" actId="47"/>
        <pc:sldMkLst>
          <pc:docMk/>
          <pc:sldMk cId="0" sldId="316"/>
        </pc:sldMkLst>
      </pc:sldChg>
      <pc:sldChg chg="add">
        <pc:chgData name="Doug G" userId="09f2be278dfc7d93" providerId="LiveId" clId="{1805F986-1A4F-4273-9626-664710F75176}" dt="2026-02-06T19:42:00.075" v="9"/>
        <pc:sldMkLst>
          <pc:docMk/>
          <pc:sldMk cId="381054915" sldId="316"/>
        </pc:sldMkLst>
      </pc:sldChg>
      <pc:sldChg chg="del">
        <pc:chgData name="Doug G" userId="09f2be278dfc7d93" providerId="LiveId" clId="{1805F986-1A4F-4273-9626-664710F75176}" dt="2026-02-06T19:41:53.942" v="8" actId="47"/>
        <pc:sldMkLst>
          <pc:docMk/>
          <pc:sldMk cId="0" sldId="328"/>
        </pc:sldMkLst>
      </pc:sldChg>
      <pc:sldChg chg="add">
        <pc:chgData name="Doug G" userId="09f2be278dfc7d93" providerId="LiveId" clId="{1805F986-1A4F-4273-9626-664710F75176}" dt="2026-02-06T19:42:00.075" v="9"/>
        <pc:sldMkLst>
          <pc:docMk/>
          <pc:sldMk cId="3883212696" sldId="328"/>
        </pc:sldMkLst>
      </pc:sldChg>
      <pc:sldChg chg="del">
        <pc:chgData name="Doug G" userId="09f2be278dfc7d93" providerId="LiveId" clId="{1805F986-1A4F-4273-9626-664710F75176}" dt="2026-02-06T19:41:53.942" v="8" actId="47"/>
        <pc:sldMkLst>
          <pc:docMk/>
          <pc:sldMk cId="1348568374" sldId="335"/>
        </pc:sldMkLst>
      </pc:sldChg>
      <pc:sldChg chg="add">
        <pc:chgData name="Doug G" userId="09f2be278dfc7d93" providerId="LiveId" clId="{1805F986-1A4F-4273-9626-664710F75176}" dt="2026-02-06T19:42:00.075" v="9"/>
        <pc:sldMkLst>
          <pc:docMk/>
          <pc:sldMk cId="3508650078" sldId="335"/>
        </pc:sldMkLst>
      </pc:sldChg>
      <pc:sldChg chg="add">
        <pc:chgData name="Doug G" userId="09f2be278dfc7d93" providerId="LiveId" clId="{1805F986-1A4F-4273-9626-664710F75176}" dt="2026-02-06T19:47:09.675" v="10"/>
        <pc:sldMkLst>
          <pc:docMk/>
          <pc:sldMk cId="319818416" sldId="349"/>
        </pc:sldMkLst>
      </pc:sldChg>
      <pc:sldChg chg="addSp delSp modSp add mod">
        <pc:chgData name="Doug G" userId="09f2be278dfc7d93" providerId="LiveId" clId="{1805F986-1A4F-4273-9626-664710F75176}" dt="2026-02-06T19:58:34.764" v="518" actId="20577"/>
        <pc:sldMkLst>
          <pc:docMk/>
          <pc:sldMk cId="79426500" sldId="350"/>
        </pc:sldMkLst>
        <pc:spChg chg="mod">
          <ac:chgData name="Doug G" userId="09f2be278dfc7d93" providerId="LiveId" clId="{1805F986-1A4F-4273-9626-664710F75176}" dt="2026-02-06T19:55:04.765" v="269" actId="20577"/>
          <ac:spMkLst>
            <pc:docMk/>
            <pc:sldMk cId="79426500" sldId="350"/>
            <ac:spMk id="2" creationId="{C63E8271-1E09-C954-2D7D-6F24176EDCC8}"/>
          </ac:spMkLst>
        </pc:spChg>
        <pc:spChg chg="add mod">
          <ac:chgData name="Doug G" userId="09f2be278dfc7d93" providerId="LiveId" clId="{1805F986-1A4F-4273-9626-664710F75176}" dt="2026-02-06T19:58:34.764" v="518" actId="20577"/>
          <ac:spMkLst>
            <pc:docMk/>
            <pc:sldMk cId="79426500" sldId="350"/>
            <ac:spMk id="4" creationId="{2DAE7745-ED8C-A085-1418-AF6F0DA1727E}"/>
          </ac:spMkLst>
        </pc:spChg>
        <pc:spChg chg="del">
          <ac:chgData name="Doug G" userId="09f2be278dfc7d93" providerId="LiveId" clId="{1805F986-1A4F-4273-9626-664710F75176}" dt="2026-02-06T19:54:29.717" v="203" actId="478"/>
          <ac:spMkLst>
            <pc:docMk/>
            <pc:sldMk cId="79426500" sldId="350"/>
            <ac:spMk id="8" creationId="{395D62CF-23C6-7605-E6D6-BCC1B1CDBA40}"/>
          </ac:spMkLst>
        </pc:spChg>
        <pc:picChg chg="mod modCrop">
          <ac:chgData name="Doug G" userId="09f2be278dfc7d93" providerId="LiveId" clId="{1805F986-1A4F-4273-9626-664710F75176}" dt="2026-02-06T19:57:15.077" v="511" actId="1076"/>
          <ac:picMkLst>
            <pc:docMk/>
            <pc:sldMk cId="79426500" sldId="350"/>
            <ac:picMk id="7" creationId="{263EC69A-B36C-B7D2-D108-AAEE8DFFB676}"/>
          </ac:picMkLst>
        </pc:picChg>
        <pc:cxnChg chg="mod">
          <ac:chgData name="Doug G" userId="09f2be278dfc7d93" providerId="LiveId" clId="{1805F986-1A4F-4273-9626-664710F75176}" dt="2026-02-06T19:57:15.077" v="511" actId="1076"/>
          <ac:cxnSpMkLst>
            <pc:docMk/>
            <pc:sldMk cId="79426500" sldId="350"/>
            <ac:cxnSpMk id="10" creationId="{215BC191-10A8-1225-A845-40A02F477EBB}"/>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20</a:t>
            </a:fld>
            <a:endParaRPr lang="en-US"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23</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30</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32</a:t>
            </a:fld>
            <a:endParaRPr lang="en-US" alt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34</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Single </a:t>
            </a:r>
            <a:r>
              <a:rPr lang="en-US" altLang="en-US" dirty="0" err="1">
                <a:latin typeface="Arial" panose="020B0604020202020204" pitchFamily="34" charset="0"/>
              </a:rPr>
              <a:t>dicom</a:t>
            </a:r>
            <a:r>
              <a:rPr lang="en-US" altLang="en-US" dirty="0">
                <a:latin typeface="Arial" panose="020B0604020202020204" pitchFamily="34" charset="0"/>
              </a:rPr>
              <a:t> from T1 </a:t>
            </a:r>
            <a:r>
              <a:rPr lang="en-US" altLang="en-US" dirty="0" err="1">
                <a:latin typeface="Arial" panose="020B0604020202020204" pitchFamily="34" charset="0"/>
              </a:rPr>
              <a:t>dicom</a:t>
            </a:r>
            <a:r>
              <a:rPr lang="en-US" altLang="en-US" dirty="0">
                <a:latin typeface="Arial" panose="020B0604020202020204" pitchFamily="34" charset="0"/>
              </a:rPr>
              <a:t>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dirty="0">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532CBDF-6BF7-8F56-5F11-DE6D8FD8FA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BBD38BE1-6E2D-D1B4-2718-266F8510D92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F1C04325-F16A-115E-9C88-537921A6FEBA}"/>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B3FE783-1877-6E51-E1F9-61E2C379E2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Tree>
    <p:extLst>
      <p:ext uri="{BB962C8B-B14F-4D97-AF65-F5344CB8AC3E}">
        <p14:creationId xmlns:p14="http://schemas.microsoft.com/office/powerpoint/2010/main" val="142538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078A28-E60C-E973-10AD-432073C422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1B8395EA-065B-D815-A2E9-6381DE71AB06}"/>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0AB365B7-0905-B54B-79FA-05FCC9E4F7D6}"/>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D5A1F98-D0ED-B172-399B-F0CDA50DED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Tree>
    <p:extLst>
      <p:ext uri="{BB962C8B-B14F-4D97-AF65-F5344CB8AC3E}">
        <p14:creationId xmlns:p14="http://schemas.microsoft.com/office/powerpoint/2010/main" val="395010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45</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46</a:t>
            </a:fld>
            <a:endParaRPr lang="en-US" alt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A3AE-EDEA-3DC5-F6B9-35351C3B03EB}"/>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EEE5D028-68AE-9D0B-413F-692F80B60C71}"/>
              </a:ext>
            </a:extLst>
          </p:cNvPr>
          <p:cNvSpPr>
            <a:spLocks noGrp="1" noRot="1" noChangeAspect="1" noChangeArrowheads="1" noTextEdit="1"/>
          </p:cNvSpPr>
          <p:nvPr>
            <p:ph type="sldImg"/>
          </p:nvPr>
        </p:nvSpPr>
        <p:spPr>
          <a:xfrm>
            <a:off x="1257300" y="720725"/>
            <a:ext cx="4800600" cy="3600450"/>
          </a:xfrm>
          <a:ln/>
        </p:spPr>
      </p:sp>
      <p:sp>
        <p:nvSpPr>
          <p:cNvPr id="28674" name="Rectangle 3">
            <a:extLst>
              <a:ext uri="{FF2B5EF4-FFF2-40B4-BE49-F238E27FC236}">
                <a16:creationId xmlns:a16="http://schemas.microsoft.com/office/drawing/2014/main" id="{AA310126-3250-CDD8-7C4D-4CFE26345D70}"/>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93077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8AC373-D747-2B53-7143-63E964B0C146}"/>
            </a:ext>
          </a:extLst>
        </p:cNvPr>
        <p:cNvGrpSpPr/>
        <p:nvPr/>
      </p:nvGrpSpPr>
      <p:grpSpPr>
        <a:xfrm>
          <a:off x="0" y="0"/>
          <a:ext cx="0" cy="0"/>
          <a:chOff x="0" y="0"/>
          <a:chExt cx="0" cy="0"/>
        </a:xfrm>
      </p:grpSpPr>
      <p:sp>
        <p:nvSpPr>
          <p:cNvPr id="40962" name="Text Box 1">
            <a:extLst>
              <a:ext uri="{FF2B5EF4-FFF2-40B4-BE49-F238E27FC236}">
                <a16:creationId xmlns:a16="http://schemas.microsoft.com/office/drawing/2014/main" id="{E4B0F5AB-B55D-ACA7-9F0C-3808CC8E5F74}"/>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a:extLst>
              <a:ext uri="{FF2B5EF4-FFF2-40B4-BE49-F238E27FC236}">
                <a16:creationId xmlns:a16="http://schemas.microsoft.com/office/drawing/2014/main" id="{EE06B9E8-2454-A96E-4722-5F5410E1F5B7}"/>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a:extLst>
              <a:ext uri="{FF2B5EF4-FFF2-40B4-BE49-F238E27FC236}">
                <a16:creationId xmlns:a16="http://schemas.microsoft.com/office/drawing/2014/main" id="{739C5BD9-ACBF-907E-B14D-7295B8D0B79C}"/>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extLst>
      <p:ext uri="{BB962C8B-B14F-4D97-AF65-F5344CB8AC3E}">
        <p14:creationId xmlns:p14="http://schemas.microsoft.com/office/powerpoint/2010/main" val="3633506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E5A91F2-6F8C-7488-E932-F573B64E1A64}"/>
            </a:ext>
          </a:extLst>
        </p:cNvPr>
        <p:cNvGrpSpPr/>
        <p:nvPr/>
      </p:nvGrpSpPr>
      <p:grpSpPr>
        <a:xfrm>
          <a:off x="0" y="0"/>
          <a:ext cx="0" cy="0"/>
          <a:chOff x="0" y="0"/>
          <a:chExt cx="0" cy="0"/>
        </a:xfrm>
      </p:grpSpPr>
      <p:sp>
        <p:nvSpPr>
          <p:cNvPr id="43010" name="Text Box 1">
            <a:extLst>
              <a:ext uri="{FF2B5EF4-FFF2-40B4-BE49-F238E27FC236}">
                <a16:creationId xmlns:a16="http://schemas.microsoft.com/office/drawing/2014/main" id="{09467369-D876-4849-8F87-93254ABEA78D}"/>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a:extLst>
              <a:ext uri="{FF2B5EF4-FFF2-40B4-BE49-F238E27FC236}">
                <a16:creationId xmlns:a16="http://schemas.microsoft.com/office/drawing/2014/main" id="{308565FB-9AAD-1567-403D-84428858AE5E}"/>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a:extLst>
              <a:ext uri="{FF2B5EF4-FFF2-40B4-BE49-F238E27FC236}">
                <a16:creationId xmlns:a16="http://schemas.microsoft.com/office/drawing/2014/main" id="{B48FF08F-101C-84EB-C480-015C324B8026}"/>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Tree>
    <p:extLst>
      <p:ext uri="{BB962C8B-B14F-4D97-AF65-F5344CB8AC3E}">
        <p14:creationId xmlns:p14="http://schemas.microsoft.com/office/powerpoint/2010/main" val="101376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B3324D-998C-7B1F-F668-77E65788650F}"/>
            </a:ext>
          </a:extLst>
        </p:cNvPr>
        <p:cNvGrpSpPr/>
        <p:nvPr/>
      </p:nvGrpSpPr>
      <p:grpSpPr>
        <a:xfrm>
          <a:off x="0" y="0"/>
          <a:ext cx="0" cy="0"/>
          <a:chOff x="0" y="0"/>
          <a:chExt cx="0" cy="0"/>
        </a:xfrm>
      </p:grpSpPr>
      <p:sp>
        <p:nvSpPr>
          <p:cNvPr id="45058" name="Text Box 1">
            <a:extLst>
              <a:ext uri="{FF2B5EF4-FFF2-40B4-BE49-F238E27FC236}">
                <a16:creationId xmlns:a16="http://schemas.microsoft.com/office/drawing/2014/main" id="{B1DC3415-DAB6-89B3-94A8-F5E07D8DFEB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a:extLst>
              <a:ext uri="{FF2B5EF4-FFF2-40B4-BE49-F238E27FC236}">
                <a16:creationId xmlns:a16="http://schemas.microsoft.com/office/drawing/2014/main" id="{01755516-18A4-44E1-EA4B-4F52BB4D1C9B}"/>
              </a:ext>
            </a:extLst>
          </p:cNvPr>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extLst>
      <p:ext uri="{BB962C8B-B14F-4D97-AF65-F5344CB8AC3E}">
        <p14:creationId xmlns:p14="http://schemas.microsoft.com/office/powerpoint/2010/main" val="1932445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52</a:t>
            </a:fld>
            <a:endParaRPr lang="en-US" alt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67</a:t>
            </a:fld>
            <a:endParaRPr lang="en-US" alt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70</a:t>
            </a:fld>
            <a:endParaRPr lang="en-US" alt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73</a:t>
            </a:fld>
            <a:endParaRPr lang="en-US" altLang="en-US"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74</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75</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76</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77</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2/6/2026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2/6/2026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2/6/2026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2/6/2026</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2/6/2026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2/6/2026</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2/6/2026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2/6/2026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2/6/2026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2/6/2026</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2/6/2026</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2/6/2026</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6.jpeg"/><Relationship Id="rId12"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justkidsofficial.com/artists/category/okuda" TargetMode="External"/><Relationship Id="rId5" Type="http://schemas.openxmlformats.org/officeDocument/2006/relationships/image" Target="../media/image41.jp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85.jpeg"/></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7.jpeg"/><Relationship Id="rId7"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7.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8.jpeg"/><Relationship Id="rId7"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a:t>
            </a:r>
            <a:r>
              <a:rPr lang="en-US" altLang="ja-JP" dirty="0" err="1">
                <a:solidFill>
                  <a:srgbClr val="000000"/>
                </a:solidFill>
              </a:rPr>
              <a:t>bert</a:t>
            </a:r>
            <a:r>
              <a:rPr lang="en-US" altLang="en-US" dirty="0">
                <a:solidFill>
                  <a:srgbClr val="000000"/>
                </a:solidFill>
              </a:rPr>
              <a:t>”</a:t>
            </a:r>
            <a:r>
              <a:rPr lang="en-US" altLang="ja-JP" dirty="0">
                <a:solidFill>
                  <a:srgbClr val="000000"/>
                </a:solidFill>
              </a:rPr>
              <a:t> is the </a:t>
            </a:r>
            <a:r>
              <a:rPr lang="en-US" altLang="en-US" dirty="0">
                <a:solidFill>
                  <a:srgbClr val="000000"/>
                </a:solidFill>
              </a:rPr>
              <a:t>“</a:t>
            </a:r>
            <a:r>
              <a:rPr lang="en-US" altLang="ja-JP" dirty="0">
                <a:solidFill>
                  <a:srgbClr val="000000"/>
                </a:solidFill>
              </a:rPr>
              <a:t>name</a:t>
            </a:r>
            <a:r>
              <a:rPr lang="en-US" altLang="en-US" dirty="0">
                <a:solidFill>
                  <a:srgbClr val="000000"/>
                </a:solidFill>
              </a:rPr>
              <a:t>”</a:t>
            </a:r>
            <a:r>
              <a:rPr lang="en-US" altLang="ja-JP" dirty="0">
                <a:solidFill>
                  <a:srgbClr val="000000"/>
                </a:solidFill>
              </a:rPr>
              <a:t> of the subject</a:t>
            </a:r>
          </a:p>
          <a:p>
            <a:r>
              <a:rPr lang="en-US" altLang="en-US" dirty="0">
                <a:solidFill>
                  <a:srgbClr val="000000"/>
                </a:solidFill>
              </a:rPr>
              <a:t>Creates a folder in $SUBJECTS_DIR</a:t>
            </a:r>
          </a:p>
          <a:p>
            <a:r>
              <a:rPr lang="en-US" altLang="en-US" dirty="0">
                <a:solidFill>
                  <a:srgbClr val="000000"/>
                </a:solidFill>
              </a:rPr>
              <a:t>All output goes in this folder (~400MB)</a:t>
            </a:r>
          </a:p>
          <a:p>
            <a:r>
              <a:rPr lang="en-US" altLang="en-US" dirty="0">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0" grpId="0"/>
      <p:bldP spid="13321" grpId="0"/>
      <p:bldP spid="13322" grpId="0" animBg="1"/>
      <p:bldP spid="13323" grpId="0" animBg="1"/>
      <p:bldP spid="13324" grpId="0" animBg="1"/>
      <p:bldP spid="25616" grpId="0" animBg="1"/>
      <p:bldP spid="133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42799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2-4 hours (single CPU)</a:t>
            </a:r>
          </a:p>
          <a:p>
            <a:endParaRPr lang="en-US" altLang="en-US" dirty="0">
              <a:solidFill>
                <a:srgbClr val="000000"/>
              </a:solidFill>
            </a:endParaRPr>
          </a:p>
          <a:p>
            <a:r>
              <a:rPr lang="en-US" altLang="en-US"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8" name="Picture 32"/>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23572" name="Text Box 39"/>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a:solidFill>
                  <a:srgbClr val="000000"/>
                </a:solidFill>
              </a:rPr>
              <a:t>others: </a:t>
            </a:r>
            <a:r>
              <a:rPr lang="en-US" altLang="en-US" sz="2000" dirty="0" err="1">
                <a:solidFill>
                  <a:srgbClr val="000000"/>
                </a:solidFill>
              </a:rPr>
              <a:t>nu.mgz</a:t>
            </a:r>
            <a:r>
              <a:rPr lang="en-US" altLang="en-US" sz="2000" dirty="0">
                <a:solidFill>
                  <a:srgbClr val="000000"/>
                </a:solidFill>
              </a:rPr>
              <a:t>, </a:t>
            </a:r>
            <a:r>
              <a:rPr lang="en-US" altLang="en-US" sz="2000" dirty="0" err="1">
                <a:solidFill>
                  <a:srgbClr val="000000"/>
                </a:solidFill>
              </a:rPr>
              <a:t>norm.mgz</a:t>
            </a:r>
            <a:r>
              <a:rPr lang="en-US" altLang="en-US" sz="2000" dirty="0">
                <a:solidFill>
                  <a:srgbClr val="000000"/>
                </a:solidFill>
              </a:rPr>
              <a:t>, </a:t>
            </a:r>
            <a:r>
              <a:rPr lang="en-US" altLang="en-US" sz="2000" dirty="0" err="1">
                <a:solidFill>
                  <a:srgbClr val="000000"/>
                </a:solidFill>
              </a:rPr>
              <a:t>wmparc.mgz</a:t>
            </a:r>
            <a:r>
              <a:rPr lang="en-US" altLang="en-US" sz="2000" dirty="0">
                <a:solidFill>
                  <a:srgbClr val="000000"/>
                </a:solidFill>
              </a:rPr>
              <a:t>, </a:t>
            </a:r>
            <a:r>
              <a:rPr lang="en-US" altLang="en-US" sz="2000" dirty="0" err="1">
                <a:solidFill>
                  <a:srgbClr val="000000"/>
                </a:solidFill>
              </a:rPr>
              <a:t>aparc+aseg.mgz</a:t>
            </a:r>
            <a:r>
              <a:rPr lang="en-US" altLang="en-US" sz="2000" dirty="0">
                <a:solidFill>
                  <a:srgbClr val="000000"/>
                </a:solidFill>
              </a:rPr>
              <a:t>, </a:t>
            </a:r>
            <a:r>
              <a:rPr lang="en-US" altLang="en-US" sz="2000" dirty="0" err="1">
                <a:solidFill>
                  <a:srgbClr val="000000"/>
                </a:solidFill>
              </a:rPr>
              <a:t>ribbon.mgz</a:t>
            </a:r>
            <a:endParaRPr lang="en-US" altLang="en-US" sz="2000" dirty="0">
              <a:solidFill>
                <a:srgbClr val="000000"/>
              </a:solidFill>
            </a:endParaRPr>
          </a:p>
        </p:txBody>
      </p:sp>
      <p:pic>
        <p:nvPicPr>
          <p:cNvPr id="3" name="Picture 2" descr="Map&#10;&#10;Description automatically generated">
            <a:extLst>
              <a:ext uri="{FF2B5EF4-FFF2-40B4-BE49-F238E27FC236}">
                <a16:creationId xmlns:a16="http://schemas.microsoft.com/office/drawing/2014/main" id="{1B03CBA3-3BF1-DA04-66EB-C9DE889E728A}"/>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5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5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P spid="23569" grpId="0"/>
      <p:bldP spid="23570" grpId="0"/>
      <p:bldP spid="23571" grpId="0"/>
      <p:bldP spid="23572" grpId="0"/>
      <p:bldP spid="23575" grpId="0"/>
      <p:bldP spid="235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24" name="Rectangle 26"/>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929FC32E-C20E-E46C-E6CD-01A2FBD5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Text Box 36">
            <a:extLst>
              <a:ext uri="{FF2B5EF4-FFF2-40B4-BE49-F238E27FC236}">
                <a16:creationId xmlns:a16="http://schemas.microsoft.com/office/drawing/2014/main" id="{AE01D38C-E64C-A85F-93C7-44FA2C5CEDB9}"/>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00678B00-B29F-34C7-D13A-56E3C340327A}"/>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B3568E2C-3905-274D-65CA-301801571085}"/>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252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surf      label     stats</a:t>
            </a:r>
          </a:p>
          <a:p>
            <a:pPr algn="ctr" eaLnBrk="1" hangingPunct="1">
              <a:spcBef>
                <a:spcPts val="800"/>
              </a:spcBef>
              <a:buClrTx/>
              <a:buFontTx/>
              <a:buNone/>
            </a:pPr>
            <a:endParaRPr lang="en-US" altLang="en-US" sz="3200" dirty="0">
              <a:solidFill>
                <a:srgbClr val="000000"/>
              </a:solidFill>
            </a:endParaRPr>
          </a:p>
          <a:p>
            <a:pPr algn="ctr" eaLnBrk="1" hangingPunct="1">
              <a:spcBef>
                <a:spcPts val="800"/>
              </a:spcBef>
              <a:buClrTx/>
              <a:buFontTx/>
              <a:buNone/>
            </a:pPr>
            <a:r>
              <a:rPr lang="en-US" altLang="en-US" sz="3200" dirty="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a:t>
            </a:r>
            <a:endParaRPr lang="en-US" altLang="en-US" dirty="0">
              <a:solidFill>
                <a:srgbClr val="000000"/>
              </a:solidFill>
            </a:endParaRP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600"/>
                                  </p:stCondLst>
                                  <p:childTnLst>
                                    <p:set>
                                      <p:cBhvr>
                                        <p:cTn id="10" dur="1" fill="hold">
                                          <p:stCondLst>
                                            <p:cond delay="0"/>
                                          </p:stCondLst>
                                        </p:cTn>
                                        <p:tgtEl>
                                          <p:spTgt spid="297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7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7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7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7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7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7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7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7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7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7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0" grpId="0"/>
      <p:bldP spid="29711" grpId="0"/>
      <p:bldP spid="29712" grpId="0"/>
      <p:bldP spid="29715" grpId="0"/>
      <p:bldP spid="29716" grpId="0"/>
      <p:bldP spid="29722" grpId="0"/>
      <p:bldP spid="29723" grpId="0"/>
      <p:bldP spid="29724" grpId="0"/>
      <p:bldP spid="29725" grpId="0"/>
      <p:bldP spid="29726" grpId="0"/>
      <p:bldP spid="297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7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p:bldP spid="31760" grpId="0"/>
      <p:bldP spid="31761" grpId="0"/>
      <p:bldP spid="31762" grpId="0"/>
      <p:bldP spid="31764" grpId="0"/>
      <p:bldP spid="317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4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8" grpId="0"/>
      <p:bldP spid="5126" grpId="0"/>
      <p:bldP spid="5139" grpId="0"/>
      <p:bldP spid="14" grpId="0" animBg="1"/>
      <p:bldP spid="17428" grpId="0" animBg="1"/>
      <p:bldP spid="17429" grpId="0" animBg="1"/>
      <p:bldP spid="17430" grpId="0" animBg="1"/>
      <p:bldP spid="17431" grpId="0" animBg="1"/>
      <p:bldP spid="17432" grpId="0" animBg="1"/>
      <p:bldP spid="1743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58376" grpId="0" animBg="1"/>
      <p:bldP spid="58377" grpId="0" animBg="1"/>
      <p:bldP spid="460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224367" y="1096434"/>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290849"/>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240868"/>
            <a:ext cx="1736671"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250268"/>
            <a:ext cx="66105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707468"/>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3869268"/>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412068"/>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17219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843213"/>
            <a:ext cx="1739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a:off x="7446476" y="1965060"/>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a:off x="7435562" y="991527"/>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002179"/>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2230" grpId="0"/>
      <p:bldP spid="64519" grpId="0" animBg="1"/>
      <p:bldP spid="64520" grpId="0" animBg="1"/>
      <p:bldP spid="522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3729038"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79" name="Rectangle 6"/>
          <p:cNvSpPr>
            <a:spLocks noChangeArrowheads="1"/>
          </p:cNvSpPr>
          <p:nvPr/>
        </p:nvSpPr>
        <p:spPr bwMode="auto">
          <a:xfrm>
            <a:off x="4254500" y="2609850"/>
            <a:ext cx="528638" cy="593725"/>
          </a:xfrm>
          <a:prstGeom prst="rect">
            <a:avLst/>
          </a:prstGeom>
          <a:noFill/>
          <a:ln w="3816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pic>
        <p:nvPicPr>
          <p:cNvPr id="2" name="Picture 1">
            <a:extLst>
              <a:ext uri="{FF2B5EF4-FFF2-40B4-BE49-F238E27FC236}">
                <a16:creationId xmlns:a16="http://schemas.microsoft.com/office/drawing/2014/main" id="{01453712-E666-1F06-6C12-BD91AC76478B}"/>
              </a:ext>
            </a:extLst>
          </p:cNvPr>
          <p:cNvPicPr>
            <a:picLocks noChangeAspect="1"/>
          </p:cNvPicPr>
          <p:nvPr/>
        </p:nvPicPr>
        <p:blipFill>
          <a:blip r:embed="rId5"/>
          <a:srcRect l="18333" r="25000"/>
          <a:stretch>
            <a:fillRect/>
          </a:stretch>
        </p:blipFill>
        <p:spPr>
          <a:xfrm>
            <a:off x="5867400" y="1513074"/>
            <a:ext cx="2209800" cy="2193551"/>
          </a:xfrm>
          <a:prstGeom prst="rect">
            <a:avLst/>
          </a:prstGeom>
        </p:spPr>
      </p:pic>
      <p:sp>
        <p:nvSpPr>
          <p:cNvPr id="3" name="TextBox 2">
            <a:extLst>
              <a:ext uri="{FF2B5EF4-FFF2-40B4-BE49-F238E27FC236}">
                <a16:creationId xmlns:a16="http://schemas.microsoft.com/office/drawing/2014/main" id="{B99B1413-F250-6B87-DE8F-5A24E7CCC790}"/>
              </a:ext>
            </a:extLst>
          </p:cNvPr>
          <p:cNvSpPr txBox="1"/>
          <p:nvPr/>
        </p:nvSpPr>
        <p:spPr>
          <a:xfrm>
            <a:off x="5775190" y="3509008"/>
            <a:ext cx="4583150" cy="830997"/>
          </a:xfrm>
          <a:prstGeom prst="rect">
            <a:avLst/>
          </a:prstGeom>
          <a:noFill/>
        </p:spPr>
        <p:txBody>
          <a:bodyPr wrap="square">
            <a:spAutoFit/>
          </a:bodyPr>
          <a:lstStyle/>
          <a:p>
            <a:r>
              <a:rPr lang="en-US" dirty="0">
                <a:solidFill>
                  <a:srgbClr val="FFFF00"/>
                </a:solidFill>
                <a:hlinkClick r:id="rId6">
                  <a:extLst>
                    <a:ext uri="{A12FA001-AC4F-418D-AE19-62706E023703}">
                      <ahyp:hlinkClr xmlns:ahyp="http://schemas.microsoft.com/office/drawing/2018/hyperlinkcolor" val="tx"/>
                    </a:ext>
                  </a:extLst>
                </a:hlinkClick>
              </a:rPr>
              <a:t>Okuda San Miguel</a:t>
            </a:r>
            <a:br>
              <a:rPr lang="en-US" dirty="0">
                <a:solidFill>
                  <a:srgbClr val="FFFF00"/>
                </a:solidFill>
              </a:rPr>
            </a:br>
            <a:endParaRPr lang="en-US"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7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38200"/>
            <a:ext cx="25812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56327" grpId="0" animBg="1"/>
      <p:bldP spid="68616" grpId="0" animBg="1"/>
      <p:bldP spid="563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solidFill>
              <a:srgbClr val="FFFF00"/>
            </a:solidFill>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 typeface="Times New Roman" charset="0"/>
              <a:buNone/>
              <a:defRPr/>
            </a:pPr>
            <a:r>
              <a:rPr lang="en-US" dirty="0">
                <a:solidFill>
                  <a:srgbClr val="9A9A13"/>
                </a:solidFill>
                <a:latin typeface="Times New Roman" charset="0"/>
                <a:ea typeface="MS PGothic" charset="0"/>
                <a:cs typeface="MS PGothic" charset="0"/>
              </a:rPr>
              <a:t>white 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28</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30</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32</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34</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P spid="72713" grpId="0"/>
      <p:bldP spid="72714" grpId="0"/>
      <p:bldP spid="72718"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7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60" grpId="0" animBg="1"/>
      <p:bldP spid="74761" grpId="0"/>
      <p:bldP spid="74762" grpId="0" animBg="1"/>
      <p:bldP spid="74763"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80" y="4637088"/>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8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8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8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8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P spid="76807" grpId="0"/>
      <p:bldP spid="76808" grpId="0"/>
      <p:bldP spid="76812" grpId="0"/>
      <p:bldP spid="76813" grpId="0"/>
      <p:bldP spid="76814" grpId="0"/>
      <p:bldP spid="768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38</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asegstats2table  --help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build="p"/>
      <p:bldP spid="7885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A7EA52"/>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EF583A54-1C43-2AA4-C83B-C63BA7B28307}"/>
              </a:ext>
            </a:extLst>
          </p:cNvPr>
          <p:cNvPicPr>
            <a:picLocks noChangeAspect="1"/>
          </p:cNvPicPr>
          <p:nvPr/>
        </p:nvPicPr>
        <p:blipFill rotWithShape="1">
          <a:blip r:embed="rId12"/>
          <a:srcRect l="4722" t="13128" r="16945" b="13390"/>
          <a:stretch/>
        </p:blipFill>
        <p:spPr>
          <a:xfrm>
            <a:off x="606463" y="1928318"/>
            <a:ext cx="8007273" cy="36918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FreeSurfer’s visualization tool – lots of features!</a:t>
            </a:r>
          </a:p>
        </p:txBody>
      </p:sp>
      <p:pic>
        <p:nvPicPr>
          <p:cNvPr id="7" name="Picture 6">
            <a:extLst>
              <a:ext uri="{FF2B5EF4-FFF2-40B4-BE49-F238E27FC236}">
                <a16:creationId xmlns:a16="http://schemas.microsoft.com/office/drawing/2014/main" id="{588C7EB8-5BB0-7A18-760D-1C8F31A6989D}"/>
              </a:ext>
            </a:extLst>
          </p:cNvPr>
          <p:cNvPicPr>
            <a:picLocks noChangeAspect="1"/>
          </p:cNvPicPr>
          <p:nvPr/>
        </p:nvPicPr>
        <p:blipFill>
          <a:blip r:embed="rId3"/>
          <a:stretch>
            <a:fillRect/>
          </a:stretch>
        </p:blipFill>
        <p:spPr>
          <a:xfrm>
            <a:off x="435078" y="1295400"/>
            <a:ext cx="6181894" cy="5336661"/>
          </a:xfrm>
          <a:prstGeom prst="rect">
            <a:avLst/>
          </a:prstGeom>
        </p:spPr>
      </p:pic>
      <p:sp>
        <p:nvSpPr>
          <p:cNvPr id="8" name="TextBox 7">
            <a:extLst>
              <a:ext uri="{FF2B5EF4-FFF2-40B4-BE49-F238E27FC236}">
                <a16:creationId xmlns:a16="http://schemas.microsoft.com/office/drawing/2014/main" id="{582F3AD4-532D-6B40-4F58-FC7782CDAD8D}"/>
              </a:ext>
            </a:extLst>
          </p:cNvPr>
          <p:cNvSpPr txBox="1"/>
          <p:nvPr/>
        </p:nvSpPr>
        <p:spPr>
          <a:xfrm>
            <a:off x="6678424" y="2133600"/>
            <a:ext cx="2450828" cy="2308324"/>
          </a:xfrm>
          <a:prstGeom prst="rect">
            <a:avLst/>
          </a:prstGeom>
          <a:noFill/>
        </p:spPr>
        <p:txBody>
          <a:bodyPr wrap="square" rtlCol="0">
            <a:spAutoFit/>
          </a:bodyPr>
          <a:lstStyle/>
          <a:p>
            <a:r>
              <a:rPr lang="en-US" dirty="0">
                <a:solidFill>
                  <a:schemeClr val="tx1"/>
                </a:solidFill>
              </a:rPr>
              <a:t>“N”=Neurological</a:t>
            </a:r>
          </a:p>
          <a:p>
            <a:r>
              <a:rPr lang="en-US" dirty="0">
                <a:solidFill>
                  <a:schemeClr val="tx1"/>
                </a:solidFill>
              </a:rPr>
              <a:t>R is R, L is L</a:t>
            </a:r>
          </a:p>
          <a:p>
            <a:endParaRPr lang="en-US" dirty="0">
              <a:solidFill>
                <a:schemeClr val="tx1"/>
              </a:solidFill>
            </a:endParaRPr>
          </a:p>
          <a:p>
            <a:r>
              <a:rPr lang="en-US" dirty="0">
                <a:solidFill>
                  <a:schemeClr val="tx1"/>
                </a:solidFill>
              </a:rPr>
              <a:t>Hit the button to change to “R” for Radiological </a:t>
            </a:r>
          </a:p>
        </p:txBody>
      </p:sp>
      <p:cxnSp>
        <p:nvCxnSpPr>
          <p:cNvPr id="10" name="Straight Arrow Connector 9">
            <a:extLst>
              <a:ext uri="{FF2B5EF4-FFF2-40B4-BE49-F238E27FC236}">
                <a16:creationId xmlns:a16="http://schemas.microsoft.com/office/drawing/2014/main" id="{869B2659-F937-DD0D-35CC-2859D1961495}"/>
              </a:ext>
            </a:extLst>
          </p:cNvPr>
          <p:cNvCxnSpPr>
            <a:cxnSpLocks/>
          </p:cNvCxnSpPr>
          <p:nvPr/>
        </p:nvCxnSpPr>
        <p:spPr>
          <a:xfrm flipH="1" flipV="1">
            <a:off x="6616972" y="1638300"/>
            <a:ext cx="317228" cy="5715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357A-A25B-BD9D-3CF2-B73E6AE08267}"/>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5C1BA851-57BB-E8AC-D81B-A049E3296A6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C983D934-07AC-2BAA-87ED-42BCABA05C60}"/>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a:extLst>
              <a:ext uri="{FF2B5EF4-FFF2-40B4-BE49-F238E27FC236}">
                <a16:creationId xmlns:a16="http://schemas.microsoft.com/office/drawing/2014/main" id="{C63E8271-1E09-C954-2D7D-6F24176EDCC8}"/>
              </a:ext>
            </a:extLst>
          </p:cNvPr>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load volumes and surfaces from the File menu</a:t>
            </a:r>
          </a:p>
        </p:txBody>
      </p:sp>
      <p:pic>
        <p:nvPicPr>
          <p:cNvPr id="7" name="Picture 6">
            <a:extLst>
              <a:ext uri="{FF2B5EF4-FFF2-40B4-BE49-F238E27FC236}">
                <a16:creationId xmlns:a16="http://schemas.microsoft.com/office/drawing/2014/main" id="{263EC69A-B36C-B7D2-D108-AAEE8DFFB676}"/>
              </a:ext>
            </a:extLst>
          </p:cNvPr>
          <p:cNvPicPr>
            <a:picLocks noChangeAspect="1"/>
          </p:cNvPicPr>
          <p:nvPr/>
        </p:nvPicPr>
        <p:blipFill>
          <a:blip r:embed="rId3"/>
          <a:srcRect r="62663" b="77154"/>
          <a:stretch>
            <a:fillRect/>
          </a:stretch>
        </p:blipFill>
        <p:spPr>
          <a:xfrm>
            <a:off x="838200" y="1676400"/>
            <a:ext cx="4471986" cy="2362200"/>
          </a:xfrm>
          <a:prstGeom prst="rect">
            <a:avLst/>
          </a:prstGeom>
        </p:spPr>
      </p:pic>
      <p:cxnSp>
        <p:nvCxnSpPr>
          <p:cNvPr id="10" name="Straight Arrow Connector 9">
            <a:extLst>
              <a:ext uri="{FF2B5EF4-FFF2-40B4-BE49-F238E27FC236}">
                <a16:creationId xmlns:a16="http://schemas.microsoft.com/office/drawing/2014/main" id="{215BC191-10A8-1225-A845-40A02F477EBB}"/>
              </a:ext>
            </a:extLst>
          </p:cNvPr>
          <p:cNvCxnSpPr>
            <a:cxnSpLocks/>
          </p:cNvCxnSpPr>
          <p:nvPr/>
        </p:nvCxnSpPr>
        <p:spPr>
          <a:xfrm flipH="1">
            <a:off x="1096297" y="1257300"/>
            <a:ext cx="516331" cy="6628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 name="Text Box 3">
            <a:extLst>
              <a:ext uri="{FF2B5EF4-FFF2-40B4-BE49-F238E27FC236}">
                <a16:creationId xmlns:a16="http://schemas.microsoft.com/office/drawing/2014/main" id="{2DAE7745-ED8C-A085-1418-AF6F0DA1727E}"/>
              </a:ext>
            </a:extLst>
          </p:cNvPr>
          <p:cNvSpPr txBox="1">
            <a:spLocks noChangeArrowheads="1"/>
          </p:cNvSpPr>
          <p:nvPr/>
        </p:nvSpPr>
        <p:spPr bwMode="auto">
          <a:xfrm>
            <a:off x="0" y="4267200"/>
            <a:ext cx="8839200" cy="1941173"/>
          </a:xfrm>
          <a:prstGeom prst="rect">
            <a:avLst/>
          </a:prstGeom>
          <a:noFill/>
          <a:ln w="9525">
            <a:noFill/>
            <a:round/>
            <a:headEnd/>
            <a:tailEnd/>
          </a:ln>
          <a:effectLst/>
        </p:spPr>
        <p:txBody>
          <a:bodyPr wrap="square" lIns="90000" tIns="46800" rIns="90000" bIns="46800">
            <a:spAutoFit/>
          </a:bodyPr>
          <a:lstStyle/>
          <a:p>
            <a:pPr marL="342900"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also load from the command line: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the </a:t>
            </a:r>
            <a:r>
              <a:rPr lang="en-US" dirty="0" err="1">
                <a:solidFill>
                  <a:schemeClr val="tx1"/>
                </a:solidFill>
                <a:latin typeface="Times New Roman" pitchFamily="-110" charset="0"/>
                <a:ea typeface="+mn-ea"/>
              </a:rPr>
              <a:t>nu.mgz</a:t>
            </a:r>
            <a:r>
              <a:rPr lang="en-US" dirty="0">
                <a:solidFill>
                  <a:schemeClr val="tx1"/>
                </a:solidFill>
                <a:latin typeface="Times New Roman" pitchFamily="-110" charset="0"/>
                <a:ea typeface="+mn-ea"/>
              </a:rPr>
              <a:t> volume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aparc+aseg.mgz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both</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–f ../surf/</a:t>
            </a:r>
            <a:r>
              <a:rPr lang="en-US" i="1" dirty="0" err="1">
                <a:solidFill>
                  <a:schemeClr val="tx1"/>
                </a:solidFill>
                <a:latin typeface="Times New Roman" pitchFamily="-110" charset="0"/>
                <a:ea typeface="+mn-ea"/>
              </a:rPr>
              <a:t>lh.white</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left white surface on top of </a:t>
            </a:r>
            <a:r>
              <a:rPr lang="en-US" dirty="0" err="1">
                <a:solidFill>
                  <a:schemeClr val="tx1"/>
                </a:solidFill>
                <a:latin typeface="Times New Roman" pitchFamily="-110" charset="0"/>
                <a:ea typeface="+mn-ea"/>
              </a:rPr>
              <a:t>nu.mgz</a:t>
            </a:r>
            <a:endParaRPr lang="en-US" dirty="0">
              <a:solidFill>
                <a:schemeClr val="tx1"/>
              </a:solidFill>
              <a:latin typeface="Times New Roman" pitchFamily="-110" charset="0"/>
              <a:ea typeface="+mn-ea"/>
            </a:endParaRPr>
          </a:p>
        </p:txBody>
      </p:sp>
    </p:spTree>
    <p:extLst>
      <p:ext uri="{BB962C8B-B14F-4D97-AF65-F5344CB8AC3E}">
        <p14:creationId xmlns:p14="http://schemas.microsoft.com/office/powerpoint/2010/main" val="79426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ACB5-3F5C-FCBA-D85A-76A4D5DA026A}"/>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B40096BD-AFA0-369A-A8DE-1060F3E81E0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E3EDF159-ECAE-A772-3453-3D1BC2F5E885}"/>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a:extLst>
              <a:ext uri="{FF2B5EF4-FFF2-40B4-BE49-F238E27FC236}">
                <a16:creationId xmlns:a16="http://schemas.microsoft.com/office/drawing/2014/main" id="{6D31ADD8-FD9F-0FF3-1D28-B983D3F50D85}"/>
              </a:ext>
            </a:extLst>
          </p:cNvPr>
          <p:cNvSpPr txBox="1">
            <a:spLocks noChangeArrowheads="1"/>
          </p:cNvSpPr>
          <p:nvPr/>
        </p:nvSpPr>
        <p:spPr bwMode="auto">
          <a:xfrm>
            <a:off x="381000" y="990600"/>
            <a:ext cx="8229600" cy="833178"/>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p:txBody>
      </p:sp>
      <p:pic>
        <p:nvPicPr>
          <p:cNvPr id="92164" name="Picture 5">
            <a:extLst>
              <a:ext uri="{FF2B5EF4-FFF2-40B4-BE49-F238E27FC236}">
                <a16:creationId xmlns:a16="http://schemas.microsoft.com/office/drawing/2014/main" id="{135FF44F-C319-851B-75B4-29FB6B425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5" name="Rectangle 6">
            <a:extLst>
              <a:ext uri="{FF2B5EF4-FFF2-40B4-BE49-F238E27FC236}">
                <a16:creationId xmlns:a16="http://schemas.microsoft.com/office/drawing/2014/main" id="{398F4869-4F7A-71F5-11AA-94A7591069AC}"/>
              </a:ext>
            </a:extLst>
          </p:cNvPr>
          <p:cNvSpPr>
            <a:spLocks noChangeArrowheads="1"/>
          </p:cNvSpPr>
          <p:nvPr/>
        </p:nvSpPr>
        <p:spPr bwMode="auto">
          <a:xfrm>
            <a:off x="1600200" y="4800600"/>
            <a:ext cx="10937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a:extLst>
              <a:ext uri="{FF2B5EF4-FFF2-40B4-BE49-F238E27FC236}">
                <a16:creationId xmlns:a16="http://schemas.microsoft.com/office/drawing/2014/main" id="{29CA0D86-0D46-05CC-F317-E56FB1D7A18B}"/>
              </a:ext>
            </a:extLst>
          </p:cNvPr>
          <p:cNvSpPr>
            <a:spLocks noChangeArrowheads="1"/>
          </p:cNvSpPr>
          <p:nvPr/>
        </p:nvSpPr>
        <p:spPr bwMode="auto">
          <a:xfrm>
            <a:off x="5029200" y="4876800"/>
            <a:ext cx="8651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a:extLst>
              <a:ext uri="{FF2B5EF4-FFF2-40B4-BE49-F238E27FC236}">
                <a16:creationId xmlns:a16="http://schemas.microsoft.com/office/drawing/2014/main" id="{764CF059-6C9B-8113-CEA9-BC0376211D34}"/>
              </a:ext>
            </a:extLst>
          </p:cNvPr>
          <p:cNvSpPr>
            <a:spLocks noChangeArrowheads="1"/>
          </p:cNvSpPr>
          <p:nvPr/>
        </p:nvSpPr>
        <p:spPr bwMode="auto">
          <a:xfrm>
            <a:off x="914400" y="3276600"/>
            <a:ext cx="670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22351BE-DDC5-3585-B33D-09E27EF45A0E}"/>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extLst>
      <p:ext uri="{BB962C8B-B14F-4D97-AF65-F5344CB8AC3E}">
        <p14:creationId xmlns:p14="http://schemas.microsoft.com/office/powerpoint/2010/main" val="319818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F84B0D2F-DCFE-472B-9DB1-7B87B8C60D2F}" type="slidenum">
              <a:rPr lang="en-US" altLang="en-US"/>
              <a:pPr/>
              <a:t>44</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45</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mass (SCM)?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5BFE-5517-5E4B-6C08-A0DE22A3E5D1}"/>
            </a:ext>
          </a:extLst>
        </p:cNvPr>
        <p:cNvGrpSpPr/>
        <p:nvPr/>
      </p:nvGrpSpPr>
      <p:grpSpPr>
        <a:xfrm>
          <a:off x="0" y="0"/>
          <a:ext cx="0" cy="0"/>
          <a:chOff x="0" y="0"/>
          <a:chExt cx="0" cy="0"/>
        </a:xfrm>
      </p:grpSpPr>
      <p:grpSp>
        <p:nvGrpSpPr>
          <p:cNvPr id="27649" name="Group 3">
            <a:extLst>
              <a:ext uri="{FF2B5EF4-FFF2-40B4-BE49-F238E27FC236}">
                <a16:creationId xmlns:a16="http://schemas.microsoft.com/office/drawing/2014/main" id="{4337FDC4-D8AB-A749-9BEB-AC04A46DF108}"/>
              </a:ext>
            </a:extLst>
          </p:cNvPr>
          <p:cNvGrpSpPr>
            <a:grpSpLocks/>
          </p:cNvGrpSpPr>
          <p:nvPr/>
        </p:nvGrpSpPr>
        <p:grpSpPr bwMode="auto">
          <a:xfrm>
            <a:off x="381000" y="2133600"/>
            <a:ext cx="3276600" cy="2503488"/>
            <a:chOff x="3216" y="672"/>
            <a:chExt cx="2064" cy="1577"/>
          </a:xfrm>
        </p:grpSpPr>
        <p:sp>
          <p:nvSpPr>
            <p:cNvPr id="27670" name="Rectangle 4" descr="Small grid">
              <a:extLst>
                <a:ext uri="{FF2B5EF4-FFF2-40B4-BE49-F238E27FC236}">
                  <a16:creationId xmlns:a16="http://schemas.microsoft.com/office/drawing/2014/main" id="{3E04764A-A908-E49C-50EE-E65DD50D291D}"/>
                </a:ext>
              </a:extLst>
            </p:cNvPr>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a:extLst>
                <a:ext uri="{FF2B5EF4-FFF2-40B4-BE49-F238E27FC236}">
                  <a16:creationId xmlns:a16="http://schemas.microsoft.com/office/drawing/2014/main" id="{027B5044-E25A-6372-CAF0-DB9DC2C4723C}"/>
                </a:ext>
              </a:extLst>
            </p:cNvPr>
            <p:cNvGrpSpPr>
              <a:grpSpLocks/>
            </p:cNvGrpSpPr>
            <p:nvPr/>
          </p:nvGrpSpPr>
          <p:grpSpPr bwMode="auto">
            <a:xfrm>
              <a:off x="3268" y="754"/>
              <a:ext cx="1728" cy="1104"/>
              <a:chOff x="521" y="912"/>
              <a:chExt cx="1728" cy="1104"/>
            </a:xfrm>
          </p:grpSpPr>
          <p:sp>
            <p:nvSpPr>
              <p:cNvPr id="27672" name="AutoShape 6">
                <a:extLst>
                  <a:ext uri="{FF2B5EF4-FFF2-40B4-BE49-F238E27FC236}">
                    <a16:creationId xmlns:a16="http://schemas.microsoft.com/office/drawing/2014/main" id="{22B65AD4-F6AE-755A-C624-4A97CBB958C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a:extLst>
                  <a:ext uri="{FF2B5EF4-FFF2-40B4-BE49-F238E27FC236}">
                    <a16:creationId xmlns:a16="http://schemas.microsoft.com/office/drawing/2014/main" id="{BD3ED163-AA6C-7825-4836-AD9432718C4C}"/>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a:extLst>
                  <a:ext uri="{FF2B5EF4-FFF2-40B4-BE49-F238E27FC236}">
                    <a16:creationId xmlns:a16="http://schemas.microsoft.com/office/drawing/2014/main" id="{A7B9FEFB-EA7A-EF30-C528-459F0A70CC17}"/>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a:extLst>
                  <a:ext uri="{FF2B5EF4-FFF2-40B4-BE49-F238E27FC236}">
                    <a16:creationId xmlns:a16="http://schemas.microsoft.com/office/drawing/2014/main" id="{B972A639-533C-35BF-FB71-85690C8DE466}"/>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0" name="Text Box 10">
            <a:extLst>
              <a:ext uri="{FF2B5EF4-FFF2-40B4-BE49-F238E27FC236}">
                <a16:creationId xmlns:a16="http://schemas.microsoft.com/office/drawing/2014/main" id="{944678B6-FCAD-4AD3-BBA8-0A4F6213514D}"/>
              </a:ext>
            </a:extLst>
          </p:cNvPr>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a:extLst>
              <a:ext uri="{FF2B5EF4-FFF2-40B4-BE49-F238E27FC236}">
                <a16:creationId xmlns:a16="http://schemas.microsoft.com/office/drawing/2014/main" id="{4D1DED12-9682-289B-DBD5-15FD1C3DA45D}"/>
              </a:ext>
            </a:extLst>
          </p:cNvPr>
          <p:cNvGrpSpPr>
            <a:grpSpLocks/>
          </p:cNvGrpSpPr>
          <p:nvPr/>
        </p:nvGrpSpPr>
        <p:grpSpPr bwMode="auto">
          <a:xfrm>
            <a:off x="5035550" y="2055813"/>
            <a:ext cx="2886075" cy="2209800"/>
            <a:chOff x="3172" y="1295"/>
            <a:chExt cx="1818" cy="1392"/>
          </a:xfrm>
        </p:grpSpPr>
        <p:sp>
          <p:nvSpPr>
            <p:cNvPr id="27664" name="Rectangle 12" descr="30%">
              <a:extLst>
                <a:ext uri="{FF2B5EF4-FFF2-40B4-BE49-F238E27FC236}">
                  <a16:creationId xmlns:a16="http://schemas.microsoft.com/office/drawing/2014/main" id="{B9DE1A9F-8E59-BDD3-A956-E50B1FABFD19}"/>
                </a:ext>
              </a:extLst>
            </p:cNvPr>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a:extLst>
                <a:ext uri="{FF2B5EF4-FFF2-40B4-BE49-F238E27FC236}">
                  <a16:creationId xmlns:a16="http://schemas.microsoft.com/office/drawing/2014/main" id="{1A4821E4-FBB8-8B7F-0135-F109E2724515}"/>
                </a:ext>
              </a:extLst>
            </p:cNvPr>
            <p:cNvGrpSpPr>
              <a:grpSpLocks/>
            </p:cNvGrpSpPr>
            <p:nvPr/>
          </p:nvGrpSpPr>
          <p:grpSpPr bwMode="auto">
            <a:xfrm>
              <a:off x="3172" y="1378"/>
              <a:ext cx="1728" cy="1104"/>
              <a:chOff x="521" y="912"/>
              <a:chExt cx="1728" cy="1104"/>
            </a:xfrm>
          </p:grpSpPr>
          <p:sp>
            <p:nvSpPr>
              <p:cNvPr id="27666" name="AutoShape 14">
                <a:extLst>
                  <a:ext uri="{FF2B5EF4-FFF2-40B4-BE49-F238E27FC236}">
                    <a16:creationId xmlns:a16="http://schemas.microsoft.com/office/drawing/2014/main" id="{D106B166-7AE5-D0CE-8191-2DCB16EBB34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a:extLst>
                  <a:ext uri="{FF2B5EF4-FFF2-40B4-BE49-F238E27FC236}">
                    <a16:creationId xmlns:a16="http://schemas.microsoft.com/office/drawing/2014/main" id="{B32647D5-0423-B740-68FB-D19C3D5BCF58}"/>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a:extLst>
                  <a:ext uri="{FF2B5EF4-FFF2-40B4-BE49-F238E27FC236}">
                    <a16:creationId xmlns:a16="http://schemas.microsoft.com/office/drawing/2014/main" id="{1A8188CD-8328-D18C-92F5-F9EECE8581EB}"/>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a:extLst>
                  <a:ext uri="{FF2B5EF4-FFF2-40B4-BE49-F238E27FC236}">
                    <a16:creationId xmlns:a16="http://schemas.microsoft.com/office/drawing/2014/main" id="{608DDAC2-B54C-90FA-32BA-61F0FA693C14}"/>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2" name="Text Box 18">
            <a:extLst>
              <a:ext uri="{FF2B5EF4-FFF2-40B4-BE49-F238E27FC236}">
                <a16:creationId xmlns:a16="http://schemas.microsoft.com/office/drawing/2014/main" id="{574DF68B-0D05-19AF-3CE5-44E6F105B6EF}"/>
              </a:ext>
            </a:extLst>
          </p:cNvPr>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a:extLst>
              <a:ext uri="{FF2B5EF4-FFF2-40B4-BE49-F238E27FC236}">
                <a16:creationId xmlns:a16="http://schemas.microsoft.com/office/drawing/2014/main" id="{BC29F6FA-AF6A-D514-4483-F2CD298BB1B2}"/>
              </a:ext>
            </a:extLst>
          </p:cNvPr>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a:extLst>
              <a:ext uri="{FF2B5EF4-FFF2-40B4-BE49-F238E27FC236}">
                <a16:creationId xmlns:a16="http://schemas.microsoft.com/office/drawing/2014/main" id="{4ECFC04E-D634-E52C-2DDD-D4AAE5BA9E42}"/>
              </a:ext>
            </a:extLst>
          </p:cNvPr>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a:extLst>
              <a:ext uri="{FF2B5EF4-FFF2-40B4-BE49-F238E27FC236}">
                <a16:creationId xmlns:a16="http://schemas.microsoft.com/office/drawing/2014/main" id="{F7C256BB-BE65-4A60-11BF-0AEED8479479}"/>
              </a:ext>
            </a:extLst>
          </p:cNvPr>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a:extLst>
              <a:ext uri="{FF2B5EF4-FFF2-40B4-BE49-F238E27FC236}">
                <a16:creationId xmlns:a16="http://schemas.microsoft.com/office/drawing/2014/main" id="{4F3174F0-9CF1-AC87-8080-7B1AE6BA5964}"/>
              </a:ext>
            </a:extLst>
          </p:cNvPr>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a:extLst>
              <a:ext uri="{FF2B5EF4-FFF2-40B4-BE49-F238E27FC236}">
                <a16:creationId xmlns:a16="http://schemas.microsoft.com/office/drawing/2014/main" id="{4E3C3FB5-A697-37AB-3103-D5A3450DB7A1}"/>
              </a:ext>
            </a:extLst>
          </p:cNvPr>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a:extLst>
              <a:ext uri="{FF2B5EF4-FFF2-40B4-BE49-F238E27FC236}">
                <a16:creationId xmlns:a16="http://schemas.microsoft.com/office/drawing/2014/main" id="{327F6EAA-3314-6CE8-A767-162C64526010}"/>
              </a:ext>
            </a:extLst>
          </p:cNvPr>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59" name="Line 25">
            <a:extLst>
              <a:ext uri="{FF2B5EF4-FFF2-40B4-BE49-F238E27FC236}">
                <a16:creationId xmlns:a16="http://schemas.microsoft.com/office/drawing/2014/main" id="{C3E44C82-0D9E-89BB-C358-BF06E3B4FC61}"/>
              </a:ext>
            </a:extLst>
          </p:cNvPr>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0" name="Text Box 26">
            <a:extLst>
              <a:ext uri="{FF2B5EF4-FFF2-40B4-BE49-F238E27FC236}">
                <a16:creationId xmlns:a16="http://schemas.microsoft.com/office/drawing/2014/main" id="{D15CA530-6A29-2340-B045-F2D2DFDD77F6}"/>
              </a:ext>
            </a:extLst>
          </p:cNvPr>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a:extLst>
              <a:ext uri="{FF2B5EF4-FFF2-40B4-BE49-F238E27FC236}">
                <a16:creationId xmlns:a16="http://schemas.microsoft.com/office/drawing/2014/main" id="{474BEDB3-3ADF-9838-187C-454CF966FDE9}"/>
              </a:ext>
            </a:extLst>
          </p:cNvPr>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2" name="Text Box 28">
            <a:extLst>
              <a:ext uri="{FF2B5EF4-FFF2-40B4-BE49-F238E27FC236}">
                <a16:creationId xmlns:a16="http://schemas.microsoft.com/office/drawing/2014/main" id="{81F4C0A7-7D88-EB59-830F-705CACF0B840}"/>
              </a:ext>
            </a:extLst>
          </p:cNvPr>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a:extLst>
              <a:ext uri="{FF2B5EF4-FFF2-40B4-BE49-F238E27FC236}">
                <a16:creationId xmlns:a16="http://schemas.microsoft.com/office/drawing/2014/main" id="{75EB716F-1EE5-F384-792E-EF83E3C33523}"/>
              </a:ext>
            </a:extLst>
          </p:cNvPr>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B23DD0D-457A-80DA-36E3-BB6DF4DCBF5B}"/>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Tree>
    <p:extLst>
      <p:ext uri="{BB962C8B-B14F-4D97-AF65-F5344CB8AC3E}">
        <p14:creationId xmlns:p14="http://schemas.microsoft.com/office/powerpoint/2010/main" val="3810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animBg="1"/>
      <p:bldP spid="276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56F1-2E65-A247-EC49-4ADE72415F9B}"/>
            </a:ext>
          </a:extLst>
        </p:cNvPr>
        <p:cNvGrpSpPr/>
        <p:nvPr/>
      </p:nvGrpSpPr>
      <p:grpSpPr>
        <a:xfrm>
          <a:off x="0" y="0"/>
          <a:ext cx="0" cy="0"/>
          <a:chOff x="0" y="0"/>
          <a:chExt cx="0" cy="0"/>
        </a:xfrm>
      </p:grpSpPr>
      <p:sp>
        <p:nvSpPr>
          <p:cNvPr id="39937" name="Text Box 1">
            <a:extLst>
              <a:ext uri="{FF2B5EF4-FFF2-40B4-BE49-F238E27FC236}">
                <a16:creationId xmlns:a16="http://schemas.microsoft.com/office/drawing/2014/main" id="{93D8664F-CAAA-C6E4-42B8-38FA79ABD35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
        <p:nvSpPr>
          <p:cNvPr id="39938" name="Text Box 2">
            <a:extLst>
              <a:ext uri="{FF2B5EF4-FFF2-40B4-BE49-F238E27FC236}">
                <a16:creationId xmlns:a16="http://schemas.microsoft.com/office/drawing/2014/main" id="{5FB6E6A3-A636-B1E5-58CB-22E74AB391C0}"/>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a:t>
            </a:r>
            <a:r>
              <a:rPr lang="en-US" altLang="en-US" sz="4400" dirty="0" err="1">
                <a:solidFill>
                  <a:srgbClr val="000000"/>
                </a:solidFill>
              </a:rPr>
              <a:t>Talairach</a:t>
            </a:r>
            <a:r>
              <a:rPr lang="en-US" altLang="en-US" sz="4400" dirty="0">
                <a:solidFill>
                  <a:srgbClr val="000000"/>
                </a:solidFill>
              </a:rPr>
              <a:t>” Transform</a:t>
            </a:r>
          </a:p>
        </p:txBody>
      </p:sp>
      <p:sp>
        <p:nvSpPr>
          <p:cNvPr id="39939" name="Text Box 3">
            <a:extLst>
              <a:ext uri="{FF2B5EF4-FFF2-40B4-BE49-F238E27FC236}">
                <a16:creationId xmlns:a16="http://schemas.microsoft.com/office/drawing/2014/main" id="{3252D36F-08F6-23B6-6DA3-A87D71FCFED4}"/>
              </a:ext>
            </a:extLst>
          </p:cNvPr>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a:extLst>
              <a:ext uri="{FF2B5EF4-FFF2-40B4-BE49-F238E27FC236}">
                <a16:creationId xmlns:a16="http://schemas.microsoft.com/office/drawing/2014/main" id="{8FF2A8AC-BB0F-CBB8-89BF-F8A0821A1401}"/>
              </a:ext>
            </a:extLst>
          </p:cNvPr>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a:extLst>
              <a:ext uri="{FF2B5EF4-FFF2-40B4-BE49-F238E27FC236}">
                <a16:creationId xmlns:a16="http://schemas.microsoft.com/office/drawing/2014/main" id="{64722401-D0B0-F741-7567-34825AFD98BA}"/>
              </a:ext>
            </a:extLst>
          </p:cNvPr>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a:extLst>
              <a:ext uri="{FF2B5EF4-FFF2-40B4-BE49-F238E27FC236}">
                <a16:creationId xmlns:a16="http://schemas.microsoft.com/office/drawing/2014/main" id="{2F1B969A-5390-B8B0-88CA-C8867FF94709}"/>
              </a:ext>
            </a:extLst>
          </p:cNvPr>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a:extLst>
              <a:ext uri="{FF2B5EF4-FFF2-40B4-BE49-F238E27FC236}">
                <a16:creationId xmlns:a16="http://schemas.microsoft.com/office/drawing/2014/main" id="{D548E276-4AD8-8F2C-7E5D-3A2BA2894774}"/>
              </a:ext>
            </a:extLst>
          </p:cNvPr>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a:extLst>
              <a:ext uri="{FF2B5EF4-FFF2-40B4-BE49-F238E27FC236}">
                <a16:creationId xmlns:a16="http://schemas.microsoft.com/office/drawing/2014/main" id="{305FFE68-0B97-1105-4809-0CF2913A6CB9}"/>
              </a:ext>
            </a:extLst>
          </p:cNvPr>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a:extLst>
              <a:ext uri="{FF2B5EF4-FFF2-40B4-BE49-F238E27FC236}">
                <a16:creationId xmlns:a16="http://schemas.microsoft.com/office/drawing/2014/main" id="{DCEF9F77-8340-20B4-9F9E-84909B7CC92C}"/>
              </a:ext>
            </a:extLst>
          </p:cNvPr>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a:extLst>
              <a:ext uri="{FF2B5EF4-FFF2-40B4-BE49-F238E27FC236}">
                <a16:creationId xmlns:a16="http://schemas.microsoft.com/office/drawing/2014/main" id="{83897F25-EBCC-853B-11FC-6A76EF0DB0ED}"/>
              </a:ext>
            </a:extLst>
          </p:cNvPr>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a:extLst>
              <a:ext uri="{FF2B5EF4-FFF2-40B4-BE49-F238E27FC236}">
                <a16:creationId xmlns:a16="http://schemas.microsoft.com/office/drawing/2014/main" id="{2E310A5A-202C-8529-EAF0-033009C36EEC}"/>
              </a:ext>
            </a:extLst>
          </p:cNvPr>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a:extLst>
              <a:ext uri="{FF2B5EF4-FFF2-40B4-BE49-F238E27FC236}">
                <a16:creationId xmlns:a16="http://schemas.microsoft.com/office/drawing/2014/main" id="{0F5805BC-5D36-F037-D3B1-95799F71DF23}"/>
              </a:ext>
            </a:extLst>
          </p:cNvPr>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a:extLst>
              <a:ext uri="{FF2B5EF4-FFF2-40B4-BE49-F238E27FC236}">
                <a16:creationId xmlns:a16="http://schemas.microsoft.com/office/drawing/2014/main" id="{57F0A90C-7688-CDAA-59E9-3411191D4189}"/>
              </a:ext>
            </a:extLst>
          </p:cNvPr>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a:extLst>
              <a:ext uri="{FF2B5EF4-FFF2-40B4-BE49-F238E27FC236}">
                <a16:creationId xmlns:a16="http://schemas.microsoft.com/office/drawing/2014/main" id="{AED9D998-55F7-D197-0DC4-A5EA841EDAB7}"/>
              </a:ext>
            </a:extLst>
          </p:cNvPr>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a:extLst>
              <a:ext uri="{FF2B5EF4-FFF2-40B4-BE49-F238E27FC236}">
                <a16:creationId xmlns:a16="http://schemas.microsoft.com/office/drawing/2014/main" id="{78C387B7-5F81-AC59-2FD5-5228910EEC6D}"/>
              </a:ext>
            </a:extLst>
          </p:cNvPr>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extLst>
      <p:ext uri="{BB962C8B-B14F-4D97-AF65-F5344CB8AC3E}">
        <p14:creationId xmlns:p14="http://schemas.microsoft.com/office/powerpoint/2010/main" val="388321269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B75D-BC9B-0F32-FA8F-7EF43DC8992F}"/>
            </a:ext>
          </a:extLst>
        </p:cNvPr>
        <p:cNvGrpSpPr/>
        <p:nvPr/>
      </p:nvGrpSpPr>
      <p:grpSpPr>
        <a:xfrm>
          <a:off x="0" y="0"/>
          <a:ext cx="0" cy="0"/>
          <a:chOff x="0" y="0"/>
          <a:chExt cx="0" cy="0"/>
        </a:xfrm>
      </p:grpSpPr>
      <p:sp>
        <p:nvSpPr>
          <p:cNvPr id="41985" name="Text Box 1">
            <a:extLst>
              <a:ext uri="{FF2B5EF4-FFF2-40B4-BE49-F238E27FC236}">
                <a16:creationId xmlns:a16="http://schemas.microsoft.com/office/drawing/2014/main" id="{CD055815-2FA5-DF8F-2778-76DCE4873BD5}"/>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49</a:t>
            </a:fld>
            <a:endParaRPr lang="en-US" altLang="en-US" sz="1400" dirty="0">
              <a:solidFill>
                <a:schemeClr val="tx1"/>
              </a:solidFill>
            </a:endParaRPr>
          </a:p>
        </p:txBody>
      </p:sp>
      <p:sp>
        <p:nvSpPr>
          <p:cNvPr id="41986" name="Text Box 2">
            <a:extLst>
              <a:ext uri="{FF2B5EF4-FFF2-40B4-BE49-F238E27FC236}">
                <a16:creationId xmlns:a16="http://schemas.microsoft.com/office/drawing/2014/main" id="{2F5D418B-13BE-D7A5-04F2-744A6F661A1C}"/>
              </a:ext>
            </a:extLst>
          </p:cNvPr>
          <p:cNvSpPr txBox="1">
            <a:spLocks noChangeArrowheads="1"/>
          </p:cNvSpPr>
          <p:nvPr/>
        </p:nvSpPr>
        <p:spPr bwMode="auto">
          <a:xfrm>
            <a:off x="1091874" y="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a:extLst>
              <a:ext uri="{FF2B5EF4-FFF2-40B4-BE49-F238E27FC236}">
                <a16:creationId xmlns:a16="http://schemas.microsoft.com/office/drawing/2014/main" id="{A45F3663-2983-5DBA-447C-22C0BDB6F41C}"/>
              </a:ext>
            </a:extLst>
          </p:cNvPr>
          <p:cNvSpPr txBox="1">
            <a:spLocks noChangeArrowheads="1"/>
          </p:cNvSpPr>
          <p:nvPr/>
        </p:nvSpPr>
        <p:spPr bwMode="auto">
          <a:xfrm>
            <a:off x="838200" y="4953000"/>
            <a:ext cx="7315435"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a:extLst>
              <a:ext uri="{FF2B5EF4-FFF2-40B4-BE49-F238E27FC236}">
                <a16:creationId xmlns:a16="http://schemas.microsoft.com/office/drawing/2014/main" id="{18BBB681-97EB-D0BC-A930-F6178F98DEC3}"/>
              </a:ext>
            </a:extLst>
          </p:cNvPr>
          <p:cNvSpPr txBox="1">
            <a:spLocks noChangeArrowheads="1"/>
          </p:cNvSpPr>
          <p:nvPr/>
        </p:nvSpPr>
        <p:spPr bwMode="auto">
          <a:xfrm>
            <a:off x="8051474" y="2055134"/>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a:extLst>
              <a:ext uri="{FF2B5EF4-FFF2-40B4-BE49-F238E27FC236}">
                <a16:creationId xmlns:a16="http://schemas.microsoft.com/office/drawing/2014/main" id="{AFF1B75E-7A8D-D8A3-61B7-BEBE379AC979}"/>
              </a:ext>
            </a:extLst>
          </p:cNvPr>
          <p:cNvSpPr txBox="1">
            <a:spLocks noChangeArrowheads="1"/>
          </p:cNvSpPr>
          <p:nvPr/>
        </p:nvSpPr>
        <p:spPr bwMode="auto">
          <a:xfrm>
            <a:off x="7837161" y="3045734"/>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a:extLst>
              <a:ext uri="{FF2B5EF4-FFF2-40B4-BE49-F238E27FC236}">
                <a16:creationId xmlns:a16="http://schemas.microsoft.com/office/drawing/2014/main" id="{A3029367-D950-4223-43EA-A4D40597C32A}"/>
              </a:ext>
            </a:extLst>
          </p:cNvPr>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a:extLst>
              <a:ext uri="{FF2B5EF4-FFF2-40B4-BE49-F238E27FC236}">
                <a16:creationId xmlns:a16="http://schemas.microsoft.com/office/drawing/2014/main" id="{0C4F873E-61F7-A60F-47D8-7F95F2274681}"/>
              </a:ext>
            </a:extLst>
          </p:cNvPr>
          <p:cNvSpPr txBox="1">
            <a:spLocks noChangeArrowheads="1"/>
          </p:cNvSpPr>
          <p:nvPr/>
        </p:nvSpPr>
        <p:spPr bwMode="auto">
          <a:xfrm>
            <a:off x="8026074" y="1140734"/>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a:extLst>
              <a:ext uri="{FF2B5EF4-FFF2-40B4-BE49-F238E27FC236}">
                <a16:creationId xmlns:a16="http://schemas.microsoft.com/office/drawing/2014/main" id="{CE3618AA-8942-2B4B-AC2F-05CFEC3DD58D}"/>
              </a:ext>
            </a:extLst>
          </p:cNvPr>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 name="Picture 2">
            <a:extLst>
              <a:ext uri="{FF2B5EF4-FFF2-40B4-BE49-F238E27FC236}">
                <a16:creationId xmlns:a16="http://schemas.microsoft.com/office/drawing/2014/main" id="{A85F5BEF-792C-7F24-527D-D656CAADAF46}"/>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E5F89A99-0A21-ABAF-BDCA-9C3474A4E373}"/>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5E213D29-2770-3037-EB58-F46DE7993F64}"/>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EAAD37D7-4376-A8D9-13AE-055CBA825CD0}"/>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3508650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2" grpId="0" animBg="1"/>
      <p:bldP spid="41993" grpId="0"/>
      <p:bldP spid="41994"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A8D5-4806-82CD-2640-625AD7721ECB}"/>
            </a:ext>
          </a:extLst>
        </p:cNvPr>
        <p:cNvGrpSpPr/>
        <p:nvPr/>
      </p:nvGrpSpPr>
      <p:grpSpPr>
        <a:xfrm>
          <a:off x="0" y="0"/>
          <a:ext cx="0" cy="0"/>
          <a:chOff x="0" y="0"/>
          <a:chExt cx="0" cy="0"/>
        </a:xfrm>
      </p:grpSpPr>
      <p:sp>
        <p:nvSpPr>
          <p:cNvPr id="44033" name="Text Box 1">
            <a:extLst>
              <a:ext uri="{FF2B5EF4-FFF2-40B4-BE49-F238E27FC236}">
                <a16:creationId xmlns:a16="http://schemas.microsoft.com/office/drawing/2014/main" id="{6260286A-C2DA-A731-F8F0-7C9CFC7A2E9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50</a:t>
            </a:fld>
            <a:endParaRPr lang="en-US" altLang="en-US" sz="1400" dirty="0">
              <a:solidFill>
                <a:schemeClr val="tx1"/>
              </a:solidFill>
            </a:endParaRPr>
          </a:p>
        </p:txBody>
      </p:sp>
      <p:sp>
        <p:nvSpPr>
          <p:cNvPr id="44034" name="Text Box 2">
            <a:extLst>
              <a:ext uri="{FF2B5EF4-FFF2-40B4-BE49-F238E27FC236}">
                <a16:creationId xmlns:a16="http://schemas.microsoft.com/office/drawing/2014/main" id="{BE348544-79F9-BD41-9B65-96C1538B7F62}"/>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a:extLst>
              <a:ext uri="{FF2B5EF4-FFF2-40B4-BE49-F238E27FC236}">
                <a16:creationId xmlns:a16="http://schemas.microsoft.com/office/drawing/2014/main" id="{B319F863-1EDA-16DA-2F68-0076B684E8F9}"/>
              </a:ext>
            </a:extLst>
          </p:cNvPr>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a:extLst>
              <a:ext uri="{FF2B5EF4-FFF2-40B4-BE49-F238E27FC236}">
                <a16:creationId xmlns:a16="http://schemas.microsoft.com/office/drawing/2014/main" id="{2C0E0110-9994-FBDF-420B-EEE3BA61A722}"/>
              </a:ext>
            </a:extLst>
          </p:cNvPr>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a:extLst>
              <a:ext uri="{FF2B5EF4-FFF2-40B4-BE49-F238E27FC236}">
                <a16:creationId xmlns:a16="http://schemas.microsoft.com/office/drawing/2014/main" id="{669157A5-EE0A-F42B-6927-A07ADC522579}"/>
              </a:ext>
            </a:extLst>
          </p:cNvPr>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a:extLst>
              <a:ext uri="{FF2B5EF4-FFF2-40B4-BE49-F238E27FC236}">
                <a16:creationId xmlns:a16="http://schemas.microsoft.com/office/drawing/2014/main" id="{FBEEFFB9-2E84-4D87-38F5-7E7CB37ED77C}"/>
              </a:ext>
            </a:extLst>
          </p:cNvPr>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a:extLst>
              <a:ext uri="{FF2B5EF4-FFF2-40B4-BE49-F238E27FC236}">
                <a16:creationId xmlns:a16="http://schemas.microsoft.com/office/drawing/2014/main" id="{18A64745-9944-DCBA-29B1-24F1EF725213}"/>
              </a:ext>
            </a:extLst>
          </p:cNvPr>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a:extLst>
              <a:ext uri="{FF2B5EF4-FFF2-40B4-BE49-F238E27FC236}">
                <a16:creationId xmlns:a16="http://schemas.microsoft.com/office/drawing/2014/main" id="{B654086A-81E0-0691-2B52-3CACA2C22555}"/>
              </a:ext>
            </a:extLst>
          </p:cNvPr>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a:extLst>
              <a:ext uri="{FF2B5EF4-FFF2-40B4-BE49-F238E27FC236}">
                <a16:creationId xmlns:a16="http://schemas.microsoft.com/office/drawing/2014/main" id="{4B941341-81D4-75C9-0786-AB60844EFABB}"/>
              </a:ext>
            </a:extLst>
          </p:cNvPr>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a:extLst>
              <a:ext uri="{FF2B5EF4-FFF2-40B4-BE49-F238E27FC236}">
                <a16:creationId xmlns:a16="http://schemas.microsoft.com/office/drawing/2014/main" id="{41BD98FF-8031-33FD-056A-84E1FBB32178}"/>
              </a:ext>
            </a:extLst>
          </p:cNvPr>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a:extLst>
              <a:ext uri="{FF2B5EF4-FFF2-40B4-BE49-F238E27FC236}">
                <a16:creationId xmlns:a16="http://schemas.microsoft.com/office/drawing/2014/main" id="{32B29E28-1E43-17B3-DDEA-1916406F5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48" name="Picture 12">
            <a:extLst>
              <a:ext uri="{FF2B5EF4-FFF2-40B4-BE49-F238E27FC236}">
                <a16:creationId xmlns:a16="http://schemas.microsoft.com/office/drawing/2014/main" id="{6FBC8980-2820-424B-2FDB-EACFBF008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118695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44038" grpId="0"/>
      <p:bldP spid="44039" grpId="0"/>
      <p:bldP spid="56328" grpId="0" animBg="1"/>
      <p:bldP spid="56329" grpId="0" animBg="1"/>
      <p:bldP spid="4404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10445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155257"/>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64</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67</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69</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70</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71</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14496404-F52B-4767-836E-74C2529DACFA}" type="slidenum">
              <a:rPr lang="en-US" altLang="en-US"/>
              <a:pPr/>
              <a:t>72</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73</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74</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75</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76</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77</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35100</TotalTime>
  <Words>6811</Words>
  <Application>Microsoft Office PowerPoint</Application>
  <PresentationFormat>On-screen Show (4:3)</PresentationFormat>
  <Paragraphs>1150</Paragraphs>
  <Slides>77</Slides>
  <Notes>76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77</vt:i4>
      </vt:variant>
    </vt:vector>
  </HeadingPairs>
  <TitlesOfParts>
    <vt:vector size="84" baseType="lpstr">
      <vt:lpstr>Arial</vt:lpstr>
      <vt:lpstr>Georgia</vt:lpstr>
      <vt:lpstr>Miriam Fixed</vt:lpstr>
      <vt:lpstr>Times New Roman</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cp:lastModifiedBy>
  <cp:revision>955</cp:revision>
  <cp:lastPrinted>2015-09-20T21:39:24Z</cp:lastPrinted>
  <dcterms:created xsi:type="dcterms:W3CDTF">2013-11-04T03:57:14Z</dcterms:created>
  <dcterms:modified xsi:type="dcterms:W3CDTF">2026-02-06T21:31:55Z</dcterms:modified>
</cp:coreProperties>
</file>